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31"/>
  </p:notesMasterIdLst>
  <p:sldIdLst>
    <p:sldId id="256" r:id="rId2"/>
    <p:sldId id="257" r:id="rId3"/>
    <p:sldId id="269" r:id="rId4"/>
    <p:sldId id="258" r:id="rId5"/>
    <p:sldId id="275" r:id="rId6"/>
    <p:sldId id="259" r:id="rId7"/>
    <p:sldId id="285" r:id="rId8"/>
    <p:sldId id="284" r:id="rId9"/>
    <p:sldId id="288" r:id="rId10"/>
    <p:sldId id="287" r:id="rId11"/>
    <p:sldId id="289" r:id="rId12"/>
    <p:sldId id="261" r:id="rId13"/>
    <p:sldId id="293" r:id="rId14"/>
    <p:sldId id="292" r:id="rId15"/>
    <p:sldId id="294" r:id="rId16"/>
    <p:sldId id="297" r:id="rId17"/>
    <p:sldId id="299" r:id="rId18"/>
    <p:sldId id="300" r:id="rId19"/>
    <p:sldId id="295" r:id="rId20"/>
    <p:sldId id="298" r:id="rId21"/>
    <p:sldId id="301" r:id="rId22"/>
    <p:sldId id="302" r:id="rId23"/>
    <p:sldId id="303" r:id="rId24"/>
    <p:sldId id="304" r:id="rId25"/>
    <p:sldId id="306" r:id="rId26"/>
    <p:sldId id="307" r:id="rId27"/>
    <p:sldId id="279" r:id="rId28"/>
    <p:sldId id="305" r:id="rId29"/>
    <p:sldId id="308"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522A53-E6A9-48E4-973A-7EAC8B5A2800}">
          <p14:sldIdLst>
            <p14:sldId id="256"/>
            <p14:sldId id="257"/>
          </p14:sldIdLst>
        </p14:section>
        <p14:section name="Research Question" id="{C4DF411D-E715-4AE4-A5CA-14379470F0D4}">
          <p14:sldIdLst>
            <p14:sldId id="269"/>
          </p14:sldIdLst>
        </p14:section>
        <p14:section name="Lit Review" id="{B16488F8-6BA4-48D6-BCEF-4DF523C4EF10}">
          <p14:sldIdLst>
            <p14:sldId id="258"/>
            <p14:sldId id="275"/>
            <p14:sldId id="259"/>
            <p14:sldId id="285"/>
          </p14:sldIdLst>
        </p14:section>
        <p14:section name="Datasets" id="{BA5D12B9-0ECC-4CB6-A48B-892CB656B8EA}">
          <p14:sldIdLst>
            <p14:sldId id="284"/>
            <p14:sldId id="288"/>
            <p14:sldId id="287"/>
          </p14:sldIdLst>
        </p14:section>
        <p14:section name="Methodology" id="{37AF454C-AE21-4555-AFEB-F0B8FD88ACAF}">
          <p14:sldIdLst>
            <p14:sldId id="289"/>
            <p14:sldId id="261"/>
            <p14:sldId id="293"/>
            <p14:sldId id="292"/>
          </p14:sldIdLst>
        </p14:section>
        <p14:section name="Means Testing" id="{BD7B4163-A05C-40B3-BEBA-82520ADC92B4}">
          <p14:sldIdLst>
            <p14:sldId id="294"/>
            <p14:sldId id="297"/>
            <p14:sldId id="299"/>
            <p14:sldId id="300"/>
            <p14:sldId id="295"/>
          </p14:sldIdLst>
        </p14:section>
        <p14:section name="Findings and Conclusions" id="{097B64F6-65F4-4E7C-9E31-53B01CD8056F}">
          <p14:sldIdLst>
            <p14:sldId id="298"/>
            <p14:sldId id="301"/>
            <p14:sldId id="302"/>
            <p14:sldId id="303"/>
            <p14:sldId id="304"/>
            <p14:sldId id="306"/>
            <p14:sldId id="307"/>
          </p14:sldIdLst>
        </p14:section>
        <p14:section name="Conclusions" id="{D0E5B233-5B89-4EF3-8A17-2B5F47C2F2F3}">
          <p14:sldIdLst>
            <p14:sldId id="279"/>
            <p14:sldId id="305"/>
            <p14:sldId id="30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1C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C6B765-140E-47CA-A2AC-DF7A3B15527E}" v="24" dt="2022-04-15T02:44:13.5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8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on Sun" userId="ac7bb53f-3ddc-43c3-a124-018177ab0681" providerId="ADAL" clId="{2ED13A4E-D99A-4C5D-B659-30565ACA1CE6}"/>
    <pc:docChg chg="undo custSel addSld modSld addMainMaster delMainMaster">
      <pc:chgData name="Jonathon Sun" userId="ac7bb53f-3ddc-43c3-a124-018177ab0681" providerId="ADAL" clId="{2ED13A4E-D99A-4C5D-B659-30565ACA1CE6}" dt="2022-02-08T14:29:09.568" v="42" actId="20577"/>
      <pc:docMkLst>
        <pc:docMk/>
      </pc:docMkLst>
      <pc:sldChg chg="addSp delSp modSp new mod setBg modClrScheme setClrOvrMap chgLayout">
        <pc:chgData name="Jonathon Sun" userId="ac7bb53f-3ddc-43c3-a124-018177ab0681" providerId="ADAL" clId="{2ED13A4E-D99A-4C5D-B659-30565ACA1CE6}" dt="2022-02-08T14:23:11.751" v="40" actId="20577"/>
        <pc:sldMkLst>
          <pc:docMk/>
          <pc:sldMk cId="2012118549" sldId="256"/>
        </pc:sldMkLst>
        <pc:spChg chg="mod">
          <ac:chgData name="Jonathon Sun" userId="ac7bb53f-3ddc-43c3-a124-018177ab0681" providerId="ADAL" clId="{2ED13A4E-D99A-4C5D-B659-30565ACA1CE6}" dt="2022-02-08T14:23:11.751" v="40" actId="20577"/>
          <ac:spMkLst>
            <pc:docMk/>
            <pc:sldMk cId="2012118549" sldId="256"/>
            <ac:spMk id="2" creationId="{86F5B40E-1BA2-44FA-891D-5662EEAE7217}"/>
          </ac:spMkLst>
        </pc:spChg>
        <pc:spChg chg="mod">
          <ac:chgData name="Jonathon Sun" userId="ac7bb53f-3ddc-43c3-a124-018177ab0681" providerId="ADAL" clId="{2ED13A4E-D99A-4C5D-B659-30565ACA1CE6}" dt="2022-02-08T14:22:59.116" v="4" actId="26606"/>
          <ac:spMkLst>
            <pc:docMk/>
            <pc:sldMk cId="2012118549" sldId="256"/>
            <ac:spMk id="3" creationId="{061AA536-6BD6-4540-B73E-3AF9C471697B}"/>
          </ac:spMkLst>
        </pc:spChg>
        <pc:spChg chg="add del">
          <ac:chgData name="Jonathon Sun" userId="ac7bb53f-3ddc-43c3-a124-018177ab0681" providerId="ADAL" clId="{2ED13A4E-D99A-4C5D-B659-30565ACA1CE6}" dt="2022-02-08T14:22:59.085" v="3" actId="26606"/>
          <ac:spMkLst>
            <pc:docMk/>
            <pc:sldMk cId="2012118549" sldId="256"/>
            <ac:spMk id="9" creationId="{D47766EE-4192-4B2D-A5A0-F60F9A5F743F}"/>
          </ac:spMkLst>
        </pc:spChg>
        <pc:spChg chg="add del">
          <ac:chgData name="Jonathon Sun" userId="ac7bb53f-3ddc-43c3-a124-018177ab0681" providerId="ADAL" clId="{2ED13A4E-D99A-4C5D-B659-30565ACA1CE6}" dt="2022-02-08T14:22:59.085" v="3" actId="26606"/>
          <ac:spMkLst>
            <pc:docMk/>
            <pc:sldMk cId="2012118549" sldId="256"/>
            <ac:spMk id="11" creationId="{D6705569-F545-4F47-A260-A9202826EA20}"/>
          </ac:spMkLst>
        </pc:spChg>
        <pc:spChg chg="add">
          <ac:chgData name="Jonathon Sun" userId="ac7bb53f-3ddc-43c3-a124-018177ab0681" providerId="ADAL" clId="{2ED13A4E-D99A-4C5D-B659-30565ACA1CE6}" dt="2022-02-08T14:22:59.116" v="4" actId="26606"/>
          <ac:spMkLst>
            <pc:docMk/>
            <pc:sldMk cId="2012118549" sldId="256"/>
            <ac:spMk id="13" creationId="{4D90D76C-184F-4A96-8FE8-1114F8EE1F56}"/>
          </ac:spMkLst>
        </pc:spChg>
        <pc:spChg chg="add">
          <ac:chgData name="Jonathon Sun" userId="ac7bb53f-3ddc-43c3-a124-018177ab0681" providerId="ADAL" clId="{2ED13A4E-D99A-4C5D-B659-30565ACA1CE6}" dt="2022-02-08T14:22:59.116" v="4" actId="26606"/>
          <ac:spMkLst>
            <pc:docMk/>
            <pc:sldMk cId="2012118549" sldId="256"/>
            <ac:spMk id="14" creationId="{2F9DE355-E8A7-498B-A6A0-54D03B953F89}"/>
          </ac:spMkLst>
        </pc:spChg>
        <pc:picChg chg="add del">
          <ac:chgData name="Jonathon Sun" userId="ac7bb53f-3ddc-43c3-a124-018177ab0681" providerId="ADAL" clId="{2ED13A4E-D99A-4C5D-B659-30565ACA1CE6}" dt="2022-02-08T14:22:59.085" v="3" actId="26606"/>
          <ac:picMkLst>
            <pc:docMk/>
            <pc:sldMk cId="2012118549" sldId="256"/>
            <ac:picMk id="4" creationId="{BC6ED3A0-9042-49BC-AED4-CCC799356560}"/>
          </ac:picMkLst>
        </pc:picChg>
        <pc:picChg chg="add">
          <ac:chgData name="Jonathon Sun" userId="ac7bb53f-3ddc-43c3-a124-018177ab0681" providerId="ADAL" clId="{2ED13A4E-D99A-4C5D-B659-30565ACA1CE6}" dt="2022-02-08T14:22:59.116" v="4" actId="26606"/>
          <ac:picMkLst>
            <pc:docMk/>
            <pc:sldMk cId="2012118549" sldId="256"/>
            <ac:picMk id="15" creationId="{36CFA0FF-3810-4ED7-A4A3-32C7B19A88A7}"/>
          </ac:picMkLst>
        </pc:picChg>
      </pc:sldChg>
      <pc:sldChg chg="modSp new mod">
        <pc:chgData name="Jonathon Sun" userId="ac7bb53f-3ddc-43c3-a124-018177ab0681" providerId="ADAL" clId="{2ED13A4E-D99A-4C5D-B659-30565ACA1CE6}" dt="2022-02-08T14:29:09.568" v="42" actId="20577"/>
        <pc:sldMkLst>
          <pc:docMk/>
          <pc:sldMk cId="605034550" sldId="257"/>
        </pc:sldMkLst>
        <pc:spChg chg="mod">
          <ac:chgData name="Jonathon Sun" userId="ac7bb53f-3ddc-43c3-a124-018177ab0681" providerId="ADAL" clId="{2ED13A4E-D99A-4C5D-B659-30565ACA1CE6}" dt="2022-02-08T14:29:09.568" v="42" actId="20577"/>
          <ac:spMkLst>
            <pc:docMk/>
            <pc:sldMk cId="605034550" sldId="257"/>
            <ac:spMk id="3" creationId="{E66BCE39-0B9E-4237-A8A5-55A21FCC22B3}"/>
          </ac:spMkLst>
        </pc:spChg>
      </pc:sldChg>
      <pc:sldMasterChg chg="add del addSldLayout delSldLayout">
        <pc:chgData name="Jonathon Sun" userId="ac7bb53f-3ddc-43c3-a124-018177ab0681" providerId="ADAL" clId="{2ED13A4E-D99A-4C5D-B659-30565ACA1CE6}" dt="2022-02-08T14:22:59.116" v="4" actId="26606"/>
        <pc:sldMasterMkLst>
          <pc:docMk/>
          <pc:sldMasterMk cId="1194040597" sldId="2147483660"/>
        </pc:sldMasterMkLst>
        <pc:sldLayoutChg chg="add del">
          <pc:chgData name="Jonathon Sun" userId="ac7bb53f-3ddc-43c3-a124-018177ab0681" providerId="ADAL" clId="{2ED13A4E-D99A-4C5D-B659-30565ACA1CE6}" dt="2022-02-08T14:22:59.116" v="4" actId="26606"/>
          <pc:sldLayoutMkLst>
            <pc:docMk/>
            <pc:sldMasterMk cId="1194040597" sldId="2147483660"/>
            <pc:sldLayoutMk cId="1873240054" sldId="2147483661"/>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657101174" sldId="2147483662"/>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2885636326" sldId="2147483663"/>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1778244651" sldId="2147483664"/>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240708237" sldId="2147483665"/>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2891122465" sldId="2147483666"/>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1051103187" sldId="2147483667"/>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1153995215" sldId="2147483668"/>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1311696659" sldId="2147483669"/>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1023913393" sldId="2147483670"/>
          </pc:sldLayoutMkLst>
        </pc:sldLayoutChg>
        <pc:sldLayoutChg chg="add del">
          <pc:chgData name="Jonathon Sun" userId="ac7bb53f-3ddc-43c3-a124-018177ab0681" providerId="ADAL" clId="{2ED13A4E-D99A-4C5D-B659-30565ACA1CE6}" dt="2022-02-08T14:22:59.116" v="4" actId="26606"/>
          <pc:sldLayoutMkLst>
            <pc:docMk/>
            <pc:sldMasterMk cId="1194040597" sldId="2147483660"/>
            <pc:sldLayoutMk cId="4069229661" sldId="2147483671"/>
          </pc:sldLayoutMkLst>
        </pc:sldLayoutChg>
      </pc:sldMasterChg>
      <pc:sldMasterChg chg="add del replId addSldLayout delSldLayout">
        <pc:chgData name="Jonathon Sun" userId="ac7bb53f-3ddc-43c3-a124-018177ab0681" providerId="ADAL" clId="{2ED13A4E-D99A-4C5D-B659-30565ACA1CE6}" dt="2022-02-08T14:22:59.085" v="3" actId="26606"/>
        <pc:sldMasterMkLst>
          <pc:docMk/>
          <pc:sldMasterMk cId="4079117672" sldId="2147483672"/>
        </pc:sldMasterMkLst>
        <pc:sldLayoutChg chg="add del">
          <pc:chgData name="Jonathon Sun" userId="ac7bb53f-3ddc-43c3-a124-018177ab0681" providerId="ADAL" clId="{2ED13A4E-D99A-4C5D-B659-30565ACA1CE6}" dt="2022-02-08T14:22:59.085" v="3" actId="26606"/>
          <pc:sldLayoutMkLst>
            <pc:docMk/>
            <pc:sldMasterMk cId="4079117672" sldId="2147483672"/>
            <pc:sldLayoutMk cId="1196781536" sldId="2147483673"/>
          </pc:sldLayoutMkLst>
        </pc:sldLayoutChg>
        <pc:sldLayoutChg chg="add del">
          <pc:chgData name="Jonathon Sun" userId="ac7bb53f-3ddc-43c3-a124-018177ab0681" providerId="ADAL" clId="{2ED13A4E-D99A-4C5D-B659-30565ACA1CE6}" dt="2022-02-08T14:22:59.085" v="3" actId="26606"/>
          <pc:sldLayoutMkLst>
            <pc:docMk/>
            <pc:sldMasterMk cId="4079117672" sldId="2147483672"/>
            <pc:sldLayoutMk cId="1023638531" sldId="2147483674"/>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1451860355" sldId="2147483675"/>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751636831" sldId="2147483676"/>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1637016484" sldId="2147483677"/>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1100481302" sldId="2147483678"/>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3920219629" sldId="2147483679"/>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2186105331" sldId="2147483680"/>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2205994881" sldId="2147483681"/>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4066007403" sldId="2147483682"/>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973681676" sldId="2147483683"/>
          </pc:sldLayoutMkLst>
        </pc:sldLayoutChg>
        <pc:sldLayoutChg chg="add del replId">
          <pc:chgData name="Jonathon Sun" userId="ac7bb53f-3ddc-43c3-a124-018177ab0681" providerId="ADAL" clId="{2ED13A4E-D99A-4C5D-B659-30565ACA1CE6}" dt="2022-02-08T14:22:59.085" v="3" actId="26606"/>
          <pc:sldLayoutMkLst>
            <pc:docMk/>
            <pc:sldMasterMk cId="4079117672" sldId="2147483672"/>
            <pc:sldLayoutMk cId="259953034" sldId="2147483684"/>
          </pc:sldLayoutMkLst>
        </pc:sldLayoutChg>
      </pc:sldMasterChg>
      <pc:sldMasterChg chg="add addSldLayout">
        <pc:chgData name="Jonathon Sun" userId="ac7bb53f-3ddc-43c3-a124-018177ab0681" providerId="ADAL" clId="{2ED13A4E-D99A-4C5D-B659-30565ACA1CE6}" dt="2022-02-08T14:22:59.116" v="4" actId="26606"/>
        <pc:sldMasterMkLst>
          <pc:docMk/>
          <pc:sldMasterMk cId="3693893313" sldId="2147483686"/>
        </pc:sldMasterMkLst>
        <pc:sldLayoutChg chg="add">
          <pc:chgData name="Jonathon Sun" userId="ac7bb53f-3ddc-43c3-a124-018177ab0681" providerId="ADAL" clId="{2ED13A4E-D99A-4C5D-B659-30565ACA1CE6}" dt="2022-02-08T14:22:59.116" v="4" actId="26606"/>
          <pc:sldLayoutMkLst>
            <pc:docMk/>
            <pc:sldMasterMk cId="3693893313" sldId="2147483686"/>
            <pc:sldLayoutMk cId="3947549602" sldId="2147483675"/>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2907170890" sldId="2147483676"/>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1584568554" sldId="2147483677"/>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252080964" sldId="2147483678"/>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1907991578" sldId="2147483679"/>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2388834271" sldId="2147483680"/>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3884185016" sldId="2147483681"/>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827753313" sldId="2147483682"/>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2043020951" sldId="2147483683"/>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2960103243" sldId="2147483684"/>
          </pc:sldLayoutMkLst>
        </pc:sldLayoutChg>
        <pc:sldLayoutChg chg="add">
          <pc:chgData name="Jonathon Sun" userId="ac7bb53f-3ddc-43c3-a124-018177ab0681" providerId="ADAL" clId="{2ED13A4E-D99A-4C5D-B659-30565ACA1CE6}" dt="2022-02-08T14:22:59.116" v="4" actId="26606"/>
          <pc:sldLayoutMkLst>
            <pc:docMk/>
            <pc:sldMasterMk cId="3693893313" sldId="2147483686"/>
            <pc:sldLayoutMk cId="1037102814" sldId="2147483685"/>
          </pc:sldLayoutMkLst>
        </pc:sldLayoutChg>
      </pc:sldMasterChg>
    </pc:docChg>
  </pc:docChgLst>
  <pc:docChgLst>
    <pc:chgData name="Jonathon Sun" userId="ac7bb53f-3ddc-43c3-a124-018177ab0681" providerId="ADAL" clId="{92C6B765-140E-47CA-A2AC-DF7A3B15527E}"/>
    <pc:docChg chg="undo custSel addSld delSld modSld sldOrd addSection delSection modSection">
      <pc:chgData name="Jonathon Sun" userId="ac7bb53f-3ddc-43c3-a124-018177ab0681" providerId="ADAL" clId="{92C6B765-140E-47CA-A2AC-DF7A3B15527E}" dt="2022-04-26T17:27:21.110" v="6423" actId="1076"/>
      <pc:docMkLst>
        <pc:docMk/>
      </pc:docMkLst>
      <pc:sldChg chg="addSp delSp modSp mod delDesignElem">
        <pc:chgData name="Jonathon Sun" userId="ac7bb53f-3ddc-43c3-a124-018177ab0681" providerId="ADAL" clId="{92C6B765-140E-47CA-A2AC-DF7A3B15527E}" dt="2022-04-13T17:18:23.458" v="1142" actId="20577"/>
        <pc:sldMkLst>
          <pc:docMk/>
          <pc:sldMk cId="2012118549" sldId="256"/>
        </pc:sldMkLst>
        <pc:spChg chg="mod">
          <ac:chgData name="Jonathon Sun" userId="ac7bb53f-3ddc-43c3-a124-018177ab0681" providerId="ADAL" clId="{92C6B765-140E-47CA-A2AC-DF7A3B15527E}" dt="2022-04-13T17:18:23.458" v="1142" actId="20577"/>
          <ac:spMkLst>
            <pc:docMk/>
            <pc:sldMk cId="2012118549" sldId="256"/>
            <ac:spMk id="2" creationId="{86F5B40E-1BA2-44FA-891D-5662EEAE7217}"/>
          </ac:spMkLst>
        </pc:spChg>
        <pc:spChg chg="mod">
          <ac:chgData name="Jonathon Sun" userId="ac7bb53f-3ddc-43c3-a124-018177ab0681" providerId="ADAL" clId="{92C6B765-140E-47CA-A2AC-DF7A3B15527E}" dt="2022-04-13T17:18:17.130" v="1131" actId="20577"/>
          <ac:spMkLst>
            <pc:docMk/>
            <pc:sldMk cId="2012118549" sldId="256"/>
            <ac:spMk id="3" creationId="{061AA536-6BD6-4540-B73E-3AF9C471697B}"/>
          </ac:spMkLst>
        </pc:spChg>
        <pc:spChg chg="add del">
          <ac:chgData name="Jonathon Sun" userId="ac7bb53f-3ddc-43c3-a124-018177ab0681" providerId="ADAL" clId="{92C6B765-140E-47CA-A2AC-DF7A3B15527E}" dt="2022-04-07T00:52:52.312" v="726"/>
          <ac:spMkLst>
            <pc:docMk/>
            <pc:sldMk cId="2012118549" sldId="256"/>
            <ac:spMk id="13" creationId="{4D90D76C-184F-4A96-8FE8-1114F8EE1F56}"/>
          </ac:spMkLst>
        </pc:spChg>
        <pc:spChg chg="add del">
          <ac:chgData name="Jonathon Sun" userId="ac7bb53f-3ddc-43c3-a124-018177ab0681" providerId="ADAL" clId="{92C6B765-140E-47CA-A2AC-DF7A3B15527E}" dt="2022-04-07T00:52:52.312" v="726"/>
          <ac:spMkLst>
            <pc:docMk/>
            <pc:sldMk cId="2012118549" sldId="256"/>
            <ac:spMk id="14" creationId="{2F9DE355-E8A7-498B-A6A0-54D03B953F89}"/>
          </ac:spMkLst>
        </pc:spChg>
      </pc:sldChg>
      <pc:sldChg chg="modSp mod">
        <pc:chgData name="Jonathon Sun" userId="ac7bb53f-3ddc-43c3-a124-018177ab0681" providerId="ADAL" clId="{92C6B765-140E-47CA-A2AC-DF7A3B15527E}" dt="2022-04-07T00:57:42.396" v="734" actId="20577"/>
        <pc:sldMkLst>
          <pc:docMk/>
          <pc:sldMk cId="605034550" sldId="257"/>
        </pc:sldMkLst>
        <pc:spChg chg="mod">
          <ac:chgData name="Jonathon Sun" userId="ac7bb53f-3ddc-43c3-a124-018177ab0681" providerId="ADAL" clId="{92C6B765-140E-47CA-A2AC-DF7A3B15527E}" dt="2022-04-07T00:52:52.312" v="726"/>
          <ac:spMkLst>
            <pc:docMk/>
            <pc:sldMk cId="605034550" sldId="257"/>
            <ac:spMk id="2" creationId="{152BDFF2-D920-409D-B7E7-6B8D09EBB6EB}"/>
          </ac:spMkLst>
        </pc:spChg>
        <pc:spChg chg="mod">
          <ac:chgData name="Jonathon Sun" userId="ac7bb53f-3ddc-43c3-a124-018177ab0681" providerId="ADAL" clId="{92C6B765-140E-47CA-A2AC-DF7A3B15527E}" dt="2022-04-07T00:57:42.396" v="734" actId="20577"/>
          <ac:spMkLst>
            <pc:docMk/>
            <pc:sldMk cId="605034550" sldId="257"/>
            <ac:spMk id="3" creationId="{E66BCE39-0B9E-4237-A8A5-55A21FCC22B3}"/>
          </ac:spMkLst>
        </pc:spChg>
      </pc:sldChg>
      <pc:sldChg chg="addSp delSp delDesignElem">
        <pc:chgData name="Jonathon Sun" userId="ac7bb53f-3ddc-43c3-a124-018177ab0681" providerId="ADAL" clId="{92C6B765-140E-47CA-A2AC-DF7A3B15527E}" dt="2022-04-07T00:52:52.312" v="726"/>
        <pc:sldMkLst>
          <pc:docMk/>
          <pc:sldMk cId="1230411320" sldId="258"/>
        </pc:sldMkLst>
        <pc:spChg chg="add del">
          <ac:chgData name="Jonathon Sun" userId="ac7bb53f-3ddc-43c3-a124-018177ab0681" providerId="ADAL" clId="{92C6B765-140E-47CA-A2AC-DF7A3B15527E}" dt="2022-04-07T00:52:52.312" v="726"/>
          <ac:spMkLst>
            <pc:docMk/>
            <pc:sldMk cId="1230411320" sldId="258"/>
            <ac:spMk id="17" creationId="{2380A34A-731B-4B77-8D1A-4326EA6123B5}"/>
          </ac:spMkLst>
        </pc:spChg>
        <pc:spChg chg="add del">
          <ac:chgData name="Jonathon Sun" userId="ac7bb53f-3ddc-43c3-a124-018177ab0681" providerId="ADAL" clId="{92C6B765-140E-47CA-A2AC-DF7A3B15527E}" dt="2022-04-07T00:52:52.312" v="726"/>
          <ac:spMkLst>
            <pc:docMk/>
            <pc:sldMk cId="1230411320" sldId="258"/>
            <ac:spMk id="18" creationId="{72EF3F9A-9717-4ACB-A30D-96694842C4F7}"/>
          </ac:spMkLst>
        </pc:spChg>
        <pc:grpChg chg="add del">
          <ac:chgData name="Jonathon Sun" userId="ac7bb53f-3ddc-43c3-a124-018177ab0681" providerId="ADAL" clId="{92C6B765-140E-47CA-A2AC-DF7A3B15527E}" dt="2022-04-07T00:52:52.312" v="726"/>
          <ac:grpSpMkLst>
            <pc:docMk/>
            <pc:sldMk cId="1230411320" sldId="258"/>
            <ac:grpSpMk id="19" creationId="{E5CD2E8B-968C-4DDC-9470-260B5DA13D32}"/>
          </ac:grpSpMkLst>
        </pc:grpChg>
      </pc:sldChg>
      <pc:sldChg chg="addSp delSp modSp mod delDesignElem">
        <pc:chgData name="Jonathon Sun" userId="ac7bb53f-3ddc-43c3-a124-018177ab0681" providerId="ADAL" clId="{92C6B765-140E-47CA-A2AC-DF7A3B15527E}" dt="2022-04-13T17:19:30.708" v="1178" actId="1076"/>
        <pc:sldMkLst>
          <pc:docMk/>
          <pc:sldMk cId="3062073168" sldId="259"/>
        </pc:sldMkLst>
        <pc:spChg chg="add del">
          <ac:chgData name="Jonathon Sun" userId="ac7bb53f-3ddc-43c3-a124-018177ab0681" providerId="ADAL" clId="{92C6B765-140E-47CA-A2AC-DF7A3B15527E}" dt="2022-04-07T00:52:52.312" v="726"/>
          <ac:spMkLst>
            <pc:docMk/>
            <pc:sldMk cId="3062073168" sldId="259"/>
            <ac:spMk id="14" creationId="{F06B261F-632C-43DC-8DC7-7723B368270D}"/>
          </ac:spMkLst>
        </pc:spChg>
        <pc:spChg chg="add del">
          <ac:chgData name="Jonathon Sun" userId="ac7bb53f-3ddc-43c3-a124-018177ab0681" providerId="ADAL" clId="{92C6B765-140E-47CA-A2AC-DF7A3B15527E}" dt="2022-04-07T00:52:52.312" v="726"/>
          <ac:spMkLst>
            <pc:docMk/>
            <pc:sldMk cId="3062073168" sldId="259"/>
            <ac:spMk id="16" creationId="{4E524C7F-EE50-42C5-9434-7C78CE04445B}"/>
          </ac:spMkLst>
        </pc:spChg>
        <pc:cxnChg chg="add mod">
          <ac:chgData name="Jonathon Sun" userId="ac7bb53f-3ddc-43c3-a124-018177ab0681" providerId="ADAL" clId="{92C6B765-140E-47CA-A2AC-DF7A3B15527E}" dt="2022-04-13T17:19:30.708" v="1178" actId="1076"/>
          <ac:cxnSpMkLst>
            <pc:docMk/>
            <pc:sldMk cId="3062073168" sldId="259"/>
            <ac:cxnSpMk id="5" creationId="{43F95FC2-0271-4483-AF5B-77218B9CC3F6}"/>
          </ac:cxnSpMkLst>
        </pc:cxnChg>
      </pc:sldChg>
      <pc:sldChg chg="modSp del mod">
        <pc:chgData name="Jonathon Sun" userId="ac7bb53f-3ddc-43c3-a124-018177ab0681" providerId="ADAL" clId="{92C6B765-140E-47CA-A2AC-DF7A3B15527E}" dt="2022-04-13T17:19:50.082" v="1179" actId="47"/>
        <pc:sldMkLst>
          <pc:docMk/>
          <pc:sldMk cId="3886972306" sldId="260"/>
        </pc:sldMkLst>
        <pc:spChg chg="mod">
          <ac:chgData name="Jonathon Sun" userId="ac7bb53f-3ddc-43c3-a124-018177ab0681" providerId="ADAL" clId="{92C6B765-140E-47CA-A2AC-DF7A3B15527E}" dt="2022-04-07T00:52:52.312" v="726"/>
          <ac:spMkLst>
            <pc:docMk/>
            <pc:sldMk cId="3886972306" sldId="260"/>
            <ac:spMk id="2" creationId="{143BE065-7EA7-43E3-BBF4-94DEAE14615A}"/>
          </ac:spMkLst>
        </pc:spChg>
        <pc:spChg chg="mod">
          <ac:chgData name="Jonathon Sun" userId="ac7bb53f-3ddc-43c3-a124-018177ab0681" providerId="ADAL" clId="{92C6B765-140E-47CA-A2AC-DF7A3B15527E}" dt="2022-04-07T00:52:52.312" v="726"/>
          <ac:spMkLst>
            <pc:docMk/>
            <pc:sldMk cId="3886972306" sldId="260"/>
            <ac:spMk id="3" creationId="{A8210CA2-232C-4240-9A57-F1DA2626061B}"/>
          </ac:spMkLst>
        </pc:spChg>
      </pc:sldChg>
      <pc:sldChg chg="modSp mod ord">
        <pc:chgData name="Jonathon Sun" userId="ac7bb53f-3ddc-43c3-a124-018177ab0681" providerId="ADAL" clId="{92C6B765-140E-47CA-A2AC-DF7A3B15527E}" dt="2022-04-13T18:22:24.916" v="3225" actId="20577"/>
        <pc:sldMkLst>
          <pc:docMk/>
          <pc:sldMk cId="2876830951" sldId="261"/>
        </pc:sldMkLst>
        <pc:spChg chg="mod">
          <ac:chgData name="Jonathon Sun" userId="ac7bb53f-3ddc-43c3-a124-018177ab0681" providerId="ADAL" clId="{92C6B765-140E-47CA-A2AC-DF7A3B15527E}" dt="2022-04-13T18:22:24.916" v="3225" actId="20577"/>
          <ac:spMkLst>
            <pc:docMk/>
            <pc:sldMk cId="2876830951" sldId="261"/>
            <ac:spMk id="2" creationId="{2995FD44-2C81-4706-BB60-DADE730E76FD}"/>
          </ac:spMkLst>
        </pc:spChg>
        <pc:spChg chg="mod">
          <ac:chgData name="Jonathon Sun" userId="ac7bb53f-3ddc-43c3-a124-018177ab0681" providerId="ADAL" clId="{92C6B765-140E-47CA-A2AC-DF7A3B15527E}" dt="2022-04-07T00:52:52.312" v="726"/>
          <ac:spMkLst>
            <pc:docMk/>
            <pc:sldMk cId="2876830951" sldId="261"/>
            <ac:spMk id="4" creationId="{79746D72-4232-429E-B059-2F74F57A550A}"/>
          </ac:spMkLst>
        </pc:spChg>
        <pc:spChg chg="mod">
          <ac:chgData name="Jonathon Sun" userId="ac7bb53f-3ddc-43c3-a124-018177ab0681" providerId="ADAL" clId="{92C6B765-140E-47CA-A2AC-DF7A3B15527E}" dt="2022-04-07T00:52:52.312" v="726"/>
          <ac:spMkLst>
            <pc:docMk/>
            <pc:sldMk cId="2876830951" sldId="261"/>
            <ac:spMk id="5" creationId="{66F21E69-75C8-4693-BCEE-D6AD8A12369F}"/>
          </ac:spMkLst>
        </pc:spChg>
        <pc:spChg chg="mod">
          <ac:chgData name="Jonathon Sun" userId="ac7bb53f-3ddc-43c3-a124-018177ab0681" providerId="ADAL" clId="{92C6B765-140E-47CA-A2AC-DF7A3B15527E}" dt="2022-04-07T00:52:52.312" v="726"/>
          <ac:spMkLst>
            <pc:docMk/>
            <pc:sldMk cId="2876830951" sldId="261"/>
            <ac:spMk id="6" creationId="{8B0259CB-471B-4394-B5C6-9FAF21CD83CB}"/>
          </ac:spMkLst>
        </pc:spChg>
        <pc:spChg chg="mod">
          <ac:chgData name="Jonathon Sun" userId="ac7bb53f-3ddc-43c3-a124-018177ab0681" providerId="ADAL" clId="{92C6B765-140E-47CA-A2AC-DF7A3B15527E}" dt="2022-04-07T00:52:52.312" v="726"/>
          <ac:spMkLst>
            <pc:docMk/>
            <pc:sldMk cId="2876830951" sldId="261"/>
            <ac:spMk id="7" creationId="{E18E9D7E-341C-4C32-B168-33714E105F24}"/>
          </ac:spMkLst>
        </pc:spChg>
      </pc:sldChg>
      <pc:sldChg chg="addSp delSp modSp del mod delDesignElem">
        <pc:chgData name="Jonathon Sun" userId="ac7bb53f-3ddc-43c3-a124-018177ab0681" providerId="ADAL" clId="{92C6B765-140E-47CA-A2AC-DF7A3B15527E}" dt="2022-04-13T18:27:18.765" v="3433" actId="47"/>
        <pc:sldMkLst>
          <pc:docMk/>
          <pc:sldMk cId="3869791731" sldId="262"/>
        </pc:sldMkLst>
        <pc:spChg chg="mod">
          <ac:chgData name="Jonathon Sun" userId="ac7bb53f-3ddc-43c3-a124-018177ab0681" providerId="ADAL" clId="{92C6B765-140E-47CA-A2AC-DF7A3B15527E}" dt="2022-04-07T00:52:52.312" v="726"/>
          <ac:spMkLst>
            <pc:docMk/>
            <pc:sldMk cId="3869791731" sldId="262"/>
            <ac:spMk id="2" creationId="{24EA14AD-C7D9-4A97-BA8F-A8F147F58940}"/>
          </ac:spMkLst>
        </pc:spChg>
        <pc:spChg chg="mod">
          <ac:chgData name="Jonathon Sun" userId="ac7bb53f-3ddc-43c3-a124-018177ab0681" providerId="ADAL" clId="{92C6B765-140E-47CA-A2AC-DF7A3B15527E}" dt="2022-04-07T00:52:52.312" v="726"/>
          <ac:spMkLst>
            <pc:docMk/>
            <pc:sldMk cId="3869791731" sldId="262"/>
            <ac:spMk id="3" creationId="{BE95302E-27F8-4506-AA30-DBC75E3AD29A}"/>
          </ac:spMkLst>
        </pc:spChg>
        <pc:spChg chg="add del mod">
          <ac:chgData name="Jonathon Sun" userId="ac7bb53f-3ddc-43c3-a124-018177ab0681" providerId="ADAL" clId="{92C6B765-140E-47CA-A2AC-DF7A3B15527E}" dt="2022-04-07T01:39:22.828" v="937" actId="478"/>
          <ac:spMkLst>
            <pc:docMk/>
            <pc:sldMk cId="3869791731" sldId="262"/>
            <ac:spMk id="4" creationId="{418EF03C-46FE-447E-9A77-786BA165C70F}"/>
          </ac:spMkLst>
        </pc:spChg>
        <pc:spChg chg="add del">
          <ac:chgData name="Jonathon Sun" userId="ac7bb53f-3ddc-43c3-a124-018177ab0681" providerId="ADAL" clId="{92C6B765-140E-47CA-A2AC-DF7A3B15527E}" dt="2022-04-07T00:52:52.312" v="726"/>
          <ac:spMkLst>
            <pc:docMk/>
            <pc:sldMk cId="3869791731" sldId="262"/>
            <ac:spMk id="9" creationId="{50666DC1-CD27-4874-9484-9D06C59FE4D0}"/>
          </ac:spMkLst>
        </pc:spChg>
        <pc:spChg chg="add del">
          <ac:chgData name="Jonathon Sun" userId="ac7bb53f-3ddc-43c3-a124-018177ab0681" providerId="ADAL" clId="{92C6B765-140E-47CA-A2AC-DF7A3B15527E}" dt="2022-04-07T00:52:52.312" v="726"/>
          <ac:spMkLst>
            <pc:docMk/>
            <pc:sldMk cId="3869791731" sldId="262"/>
            <ac:spMk id="10" creationId="{8A2FCF07-6918-45A6-B28F-1025FEBA7AEF}"/>
          </ac:spMkLst>
        </pc:spChg>
        <pc:spChg chg="add del">
          <ac:chgData name="Jonathon Sun" userId="ac7bb53f-3ddc-43c3-a124-018177ab0681" providerId="ADAL" clId="{92C6B765-140E-47CA-A2AC-DF7A3B15527E}" dt="2022-04-07T00:52:52.312" v="726"/>
          <ac:spMkLst>
            <pc:docMk/>
            <pc:sldMk cId="3869791731" sldId="262"/>
            <ac:spMk id="11" creationId="{72EF3F9A-9717-4ACB-A30D-96694842C4F7}"/>
          </ac:spMkLst>
        </pc:spChg>
        <pc:grpChg chg="add del">
          <ac:chgData name="Jonathon Sun" userId="ac7bb53f-3ddc-43c3-a124-018177ab0681" providerId="ADAL" clId="{92C6B765-140E-47CA-A2AC-DF7A3B15527E}" dt="2022-04-07T00:52:52.312" v="726"/>
          <ac:grpSpMkLst>
            <pc:docMk/>
            <pc:sldMk cId="3869791731" sldId="262"/>
            <ac:grpSpMk id="13" creationId="{1F35EA34-89CE-4BC1-9027-1CEAB7B04CFB}"/>
          </ac:grpSpMkLst>
        </pc:grpChg>
      </pc:sldChg>
      <pc:sldChg chg="addSp delSp del mod delDesignElem modShow">
        <pc:chgData name="Jonathon Sun" userId="ac7bb53f-3ddc-43c3-a124-018177ab0681" providerId="ADAL" clId="{92C6B765-140E-47CA-A2AC-DF7A3B15527E}" dt="2022-04-13T18:27:12.671" v="3432" actId="47"/>
        <pc:sldMkLst>
          <pc:docMk/>
          <pc:sldMk cId="1888975568" sldId="263"/>
        </pc:sldMkLst>
        <pc:spChg chg="add del">
          <ac:chgData name="Jonathon Sun" userId="ac7bb53f-3ddc-43c3-a124-018177ab0681" providerId="ADAL" clId="{92C6B765-140E-47CA-A2AC-DF7A3B15527E}" dt="2022-04-07T00:52:52.312" v="726"/>
          <ac:spMkLst>
            <pc:docMk/>
            <pc:sldMk cId="1888975568" sldId="263"/>
            <ac:spMk id="16" creationId="{50666DC1-CD27-4874-9484-9D06C59FE4D0}"/>
          </ac:spMkLst>
        </pc:spChg>
        <pc:spChg chg="add del">
          <ac:chgData name="Jonathon Sun" userId="ac7bb53f-3ddc-43c3-a124-018177ab0681" providerId="ADAL" clId="{92C6B765-140E-47CA-A2AC-DF7A3B15527E}" dt="2022-04-07T00:52:52.312" v="726"/>
          <ac:spMkLst>
            <pc:docMk/>
            <pc:sldMk cId="1888975568" sldId="263"/>
            <ac:spMk id="18" creationId="{0BE66D35-6371-4809-9433-1EBF879150EC}"/>
          </ac:spMkLst>
        </pc:spChg>
        <pc:spChg chg="add del">
          <ac:chgData name="Jonathon Sun" userId="ac7bb53f-3ddc-43c3-a124-018177ab0681" providerId="ADAL" clId="{92C6B765-140E-47CA-A2AC-DF7A3B15527E}" dt="2022-04-07T00:52:52.312" v="726"/>
          <ac:spMkLst>
            <pc:docMk/>
            <pc:sldMk cId="1888975568" sldId="263"/>
            <ac:spMk id="20" creationId="{72EF3F9A-9717-4ACB-A30D-96694842C4F7}"/>
          </ac:spMkLst>
        </pc:spChg>
        <pc:grpChg chg="add del">
          <ac:chgData name="Jonathon Sun" userId="ac7bb53f-3ddc-43c3-a124-018177ab0681" providerId="ADAL" clId="{92C6B765-140E-47CA-A2AC-DF7A3B15527E}" dt="2022-04-07T00:52:52.312" v="726"/>
          <ac:grpSpMkLst>
            <pc:docMk/>
            <pc:sldMk cId="1888975568" sldId="263"/>
            <ac:grpSpMk id="22" creationId="{6FFBF572-8808-46CB-96B5-5843F06CA572}"/>
          </ac:grpSpMkLst>
        </pc:grpChg>
      </pc:sldChg>
      <pc:sldChg chg="addSp delSp del delDesignElem">
        <pc:chgData name="Jonathon Sun" userId="ac7bb53f-3ddc-43c3-a124-018177ab0681" providerId="ADAL" clId="{92C6B765-140E-47CA-A2AC-DF7A3B15527E}" dt="2022-04-13T18:27:18.765" v="3433" actId="47"/>
        <pc:sldMkLst>
          <pc:docMk/>
          <pc:sldMk cId="1352325898" sldId="265"/>
        </pc:sldMkLst>
        <pc:spChg chg="add del">
          <ac:chgData name="Jonathon Sun" userId="ac7bb53f-3ddc-43c3-a124-018177ab0681" providerId="ADAL" clId="{92C6B765-140E-47CA-A2AC-DF7A3B15527E}" dt="2022-04-07T00:52:52.312" v="726"/>
          <ac:spMkLst>
            <pc:docMk/>
            <pc:sldMk cId="1352325898" sldId="265"/>
            <ac:spMk id="21" creationId="{50666DC1-CD27-4874-9484-9D06C59FE4D0}"/>
          </ac:spMkLst>
        </pc:spChg>
        <pc:spChg chg="add del">
          <ac:chgData name="Jonathon Sun" userId="ac7bb53f-3ddc-43c3-a124-018177ab0681" providerId="ADAL" clId="{92C6B765-140E-47CA-A2AC-DF7A3B15527E}" dt="2022-04-07T00:52:52.312" v="726"/>
          <ac:spMkLst>
            <pc:docMk/>
            <pc:sldMk cId="1352325898" sldId="265"/>
            <ac:spMk id="23" creationId="{0BE66D35-6371-4809-9433-1EBF879150EC}"/>
          </ac:spMkLst>
        </pc:spChg>
        <pc:spChg chg="add del">
          <ac:chgData name="Jonathon Sun" userId="ac7bb53f-3ddc-43c3-a124-018177ab0681" providerId="ADAL" clId="{92C6B765-140E-47CA-A2AC-DF7A3B15527E}" dt="2022-04-07T00:52:52.312" v="726"/>
          <ac:spMkLst>
            <pc:docMk/>
            <pc:sldMk cId="1352325898" sldId="265"/>
            <ac:spMk id="25" creationId="{72EF3F9A-9717-4ACB-A30D-96694842C4F7}"/>
          </ac:spMkLst>
        </pc:spChg>
        <pc:grpChg chg="add del">
          <ac:chgData name="Jonathon Sun" userId="ac7bb53f-3ddc-43c3-a124-018177ab0681" providerId="ADAL" clId="{92C6B765-140E-47CA-A2AC-DF7A3B15527E}" dt="2022-04-07T00:52:52.312" v="726"/>
          <ac:grpSpMkLst>
            <pc:docMk/>
            <pc:sldMk cId="1352325898" sldId="265"/>
            <ac:grpSpMk id="27" creationId="{6FFBF572-8808-46CB-96B5-5843F06CA572}"/>
          </ac:grpSpMkLst>
        </pc:grpChg>
      </pc:sldChg>
      <pc:sldChg chg="addSp delSp modSp del delDesignElem">
        <pc:chgData name="Jonathon Sun" userId="ac7bb53f-3ddc-43c3-a124-018177ab0681" providerId="ADAL" clId="{92C6B765-140E-47CA-A2AC-DF7A3B15527E}" dt="2022-04-13T18:27:18.765" v="3433" actId="47"/>
        <pc:sldMkLst>
          <pc:docMk/>
          <pc:sldMk cId="4025764239" sldId="266"/>
        </pc:sldMkLst>
        <pc:spChg chg="add del">
          <ac:chgData name="Jonathon Sun" userId="ac7bb53f-3ddc-43c3-a124-018177ab0681" providerId="ADAL" clId="{92C6B765-140E-47CA-A2AC-DF7A3B15527E}" dt="2022-04-07T00:52:52.312" v="726"/>
          <ac:spMkLst>
            <pc:docMk/>
            <pc:sldMk cId="4025764239" sldId="266"/>
            <ac:spMk id="13" creationId="{50666DC1-CD27-4874-9484-9D06C59FE4D0}"/>
          </ac:spMkLst>
        </pc:spChg>
        <pc:spChg chg="add del">
          <ac:chgData name="Jonathon Sun" userId="ac7bb53f-3ddc-43c3-a124-018177ab0681" providerId="ADAL" clId="{92C6B765-140E-47CA-A2AC-DF7A3B15527E}" dt="2022-04-07T00:52:52.312" v="726"/>
          <ac:spMkLst>
            <pc:docMk/>
            <pc:sldMk cId="4025764239" sldId="266"/>
            <ac:spMk id="14" creationId="{8A2FCF07-6918-45A6-B28F-1025FEBA7AEF}"/>
          </ac:spMkLst>
        </pc:spChg>
        <pc:spChg chg="add del">
          <ac:chgData name="Jonathon Sun" userId="ac7bb53f-3ddc-43c3-a124-018177ab0681" providerId="ADAL" clId="{92C6B765-140E-47CA-A2AC-DF7A3B15527E}" dt="2022-04-07T00:52:52.312" v="726"/>
          <ac:spMkLst>
            <pc:docMk/>
            <pc:sldMk cId="4025764239" sldId="266"/>
            <ac:spMk id="15" creationId="{72EF3F9A-9717-4ACB-A30D-96694842C4F7}"/>
          </ac:spMkLst>
        </pc:spChg>
        <pc:grpChg chg="add del">
          <ac:chgData name="Jonathon Sun" userId="ac7bb53f-3ddc-43c3-a124-018177ab0681" providerId="ADAL" clId="{92C6B765-140E-47CA-A2AC-DF7A3B15527E}" dt="2022-04-07T00:52:52.312" v="726"/>
          <ac:grpSpMkLst>
            <pc:docMk/>
            <pc:sldMk cId="4025764239" sldId="266"/>
            <ac:grpSpMk id="17" creationId="{1F35EA34-89CE-4BC1-9027-1CEAB7B04CFB}"/>
          </ac:grpSpMkLst>
        </pc:grpChg>
        <pc:picChg chg="mod">
          <ac:chgData name="Jonathon Sun" userId="ac7bb53f-3ddc-43c3-a124-018177ab0681" providerId="ADAL" clId="{92C6B765-140E-47CA-A2AC-DF7A3B15527E}" dt="2022-04-07T00:52:52.312" v="726"/>
          <ac:picMkLst>
            <pc:docMk/>
            <pc:sldMk cId="4025764239" sldId="266"/>
            <ac:picMk id="21" creationId="{8066F60D-087E-4071-BC00-C7D9EAAF781F}"/>
          </ac:picMkLst>
        </pc:picChg>
      </pc:sldChg>
      <pc:sldChg chg="modSp del mod ord modShow">
        <pc:chgData name="Jonathon Sun" userId="ac7bb53f-3ddc-43c3-a124-018177ab0681" providerId="ADAL" clId="{92C6B765-140E-47CA-A2AC-DF7A3B15527E}" dt="2022-04-13T18:27:12.671" v="3432" actId="47"/>
        <pc:sldMkLst>
          <pc:docMk/>
          <pc:sldMk cId="2410620137" sldId="267"/>
        </pc:sldMkLst>
        <pc:spChg chg="mod">
          <ac:chgData name="Jonathon Sun" userId="ac7bb53f-3ddc-43c3-a124-018177ab0681" providerId="ADAL" clId="{92C6B765-140E-47CA-A2AC-DF7A3B15527E}" dt="2022-04-07T00:52:52.312" v="726"/>
          <ac:spMkLst>
            <pc:docMk/>
            <pc:sldMk cId="2410620137" sldId="267"/>
            <ac:spMk id="2" creationId="{C1206DE1-C15D-423B-B205-5AB481D87A5F}"/>
          </ac:spMkLst>
        </pc:spChg>
        <pc:picChg chg="mod">
          <ac:chgData name="Jonathon Sun" userId="ac7bb53f-3ddc-43c3-a124-018177ab0681" providerId="ADAL" clId="{92C6B765-140E-47CA-A2AC-DF7A3B15527E}" dt="2022-04-07T00:52:52.312" v="726"/>
          <ac:picMkLst>
            <pc:docMk/>
            <pc:sldMk cId="2410620137" sldId="267"/>
            <ac:picMk id="5" creationId="{45AE669A-04DC-47A5-BCFC-6E20EC6B25BC}"/>
          </ac:picMkLst>
        </pc:picChg>
      </pc:sldChg>
      <pc:sldChg chg="addSp delSp del delDesignElem">
        <pc:chgData name="Jonathon Sun" userId="ac7bb53f-3ddc-43c3-a124-018177ab0681" providerId="ADAL" clId="{92C6B765-140E-47CA-A2AC-DF7A3B15527E}" dt="2022-04-13T17:20:09.049" v="1180" actId="47"/>
        <pc:sldMkLst>
          <pc:docMk/>
          <pc:sldMk cId="193957850" sldId="268"/>
        </pc:sldMkLst>
        <pc:spChg chg="add del">
          <ac:chgData name="Jonathon Sun" userId="ac7bb53f-3ddc-43c3-a124-018177ab0681" providerId="ADAL" clId="{92C6B765-140E-47CA-A2AC-DF7A3B15527E}" dt="2022-04-07T00:52:52.312" v="726"/>
          <ac:spMkLst>
            <pc:docMk/>
            <pc:sldMk cId="193957850" sldId="268"/>
            <ac:spMk id="26" creationId="{2380A34A-731B-4B77-8D1A-4326EA6123B5}"/>
          </ac:spMkLst>
        </pc:spChg>
        <pc:spChg chg="add del">
          <ac:chgData name="Jonathon Sun" userId="ac7bb53f-3ddc-43c3-a124-018177ab0681" providerId="ADAL" clId="{92C6B765-140E-47CA-A2AC-DF7A3B15527E}" dt="2022-04-07T00:52:52.312" v="726"/>
          <ac:spMkLst>
            <pc:docMk/>
            <pc:sldMk cId="193957850" sldId="268"/>
            <ac:spMk id="27" creationId="{72EF3F9A-9717-4ACB-A30D-96694842C4F7}"/>
          </ac:spMkLst>
        </pc:spChg>
        <pc:grpChg chg="add del">
          <ac:chgData name="Jonathon Sun" userId="ac7bb53f-3ddc-43c3-a124-018177ab0681" providerId="ADAL" clId="{92C6B765-140E-47CA-A2AC-DF7A3B15527E}" dt="2022-04-07T00:52:52.312" v="726"/>
          <ac:grpSpMkLst>
            <pc:docMk/>
            <pc:sldMk cId="193957850" sldId="268"/>
            <ac:grpSpMk id="28" creationId="{D637F229-3203-4783-BAA9-C5F4AE13691C}"/>
          </ac:grpSpMkLst>
        </pc:grpChg>
      </pc:sldChg>
      <pc:sldChg chg="addSp delSp modSp mod delDesignElem">
        <pc:chgData name="Jonathon Sun" userId="ac7bb53f-3ddc-43c3-a124-018177ab0681" providerId="ADAL" clId="{92C6B765-140E-47CA-A2AC-DF7A3B15527E}" dt="2022-04-15T02:51:18.713" v="6421" actId="20577"/>
        <pc:sldMkLst>
          <pc:docMk/>
          <pc:sldMk cId="4115572091" sldId="269"/>
        </pc:sldMkLst>
        <pc:spChg chg="mod">
          <ac:chgData name="Jonathon Sun" userId="ac7bb53f-3ddc-43c3-a124-018177ab0681" providerId="ADAL" clId="{92C6B765-140E-47CA-A2AC-DF7A3B15527E}" dt="2022-04-15T02:51:18.713" v="6421" actId="20577"/>
          <ac:spMkLst>
            <pc:docMk/>
            <pc:sldMk cId="4115572091" sldId="269"/>
            <ac:spMk id="5" creationId="{227027B0-5C35-4544-B168-AB16BA48B0F3}"/>
          </ac:spMkLst>
        </pc:spChg>
        <pc:spChg chg="add del">
          <ac:chgData name="Jonathon Sun" userId="ac7bb53f-3ddc-43c3-a124-018177ab0681" providerId="ADAL" clId="{92C6B765-140E-47CA-A2AC-DF7A3B15527E}" dt="2022-04-07T00:52:52.312" v="726"/>
          <ac:spMkLst>
            <pc:docMk/>
            <pc:sldMk cId="4115572091" sldId="269"/>
            <ac:spMk id="10" creationId="{50666DC1-CD27-4874-9484-9D06C59FE4D0}"/>
          </ac:spMkLst>
        </pc:spChg>
        <pc:spChg chg="add del">
          <ac:chgData name="Jonathon Sun" userId="ac7bb53f-3ddc-43c3-a124-018177ab0681" providerId="ADAL" clId="{92C6B765-140E-47CA-A2AC-DF7A3B15527E}" dt="2022-04-07T00:52:52.312" v="726"/>
          <ac:spMkLst>
            <pc:docMk/>
            <pc:sldMk cId="4115572091" sldId="269"/>
            <ac:spMk id="12" creationId="{402A0ED0-83DD-48E3-A0C8-B01DFC2C8ECA}"/>
          </ac:spMkLst>
        </pc:spChg>
        <pc:spChg chg="add del">
          <ac:chgData name="Jonathon Sun" userId="ac7bb53f-3ddc-43c3-a124-018177ab0681" providerId="ADAL" clId="{92C6B765-140E-47CA-A2AC-DF7A3B15527E}" dt="2022-04-07T00:52:52.312" v="726"/>
          <ac:spMkLst>
            <pc:docMk/>
            <pc:sldMk cId="4115572091" sldId="269"/>
            <ac:spMk id="14" creationId="{72EF3F9A-9717-4ACB-A30D-96694842C4F7}"/>
          </ac:spMkLst>
        </pc:spChg>
      </pc:sldChg>
      <pc:sldChg chg="addSp delSp del delDesignElem">
        <pc:chgData name="Jonathon Sun" userId="ac7bb53f-3ddc-43c3-a124-018177ab0681" providerId="ADAL" clId="{92C6B765-140E-47CA-A2AC-DF7A3B15527E}" dt="2022-04-13T18:09:41.580" v="2292" actId="47"/>
        <pc:sldMkLst>
          <pc:docMk/>
          <pc:sldMk cId="2479937535" sldId="271"/>
        </pc:sldMkLst>
        <pc:spChg chg="add del">
          <ac:chgData name="Jonathon Sun" userId="ac7bb53f-3ddc-43c3-a124-018177ab0681" providerId="ADAL" clId="{92C6B765-140E-47CA-A2AC-DF7A3B15527E}" dt="2022-04-07T00:52:52.312" v="726"/>
          <ac:spMkLst>
            <pc:docMk/>
            <pc:sldMk cId="2479937535" sldId="271"/>
            <ac:spMk id="11" creationId="{50666DC1-CD27-4874-9484-9D06C59FE4D0}"/>
          </ac:spMkLst>
        </pc:spChg>
        <pc:spChg chg="add del">
          <ac:chgData name="Jonathon Sun" userId="ac7bb53f-3ddc-43c3-a124-018177ab0681" providerId="ADAL" clId="{92C6B765-140E-47CA-A2AC-DF7A3B15527E}" dt="2022-04-07T00:52:52.312" v="726"/>
          <ac:spMkLst>
            <pc:docMk/>
            <pc:sldMk cId="2479937535" sldId="271"/>
            <ac:spMk id="13" creationId="{0BE66D35-6371-4809-9433-1EBF879150EC}"/>
          </ac:spMkLst>
        </pc:spChg>
        <pc:spChg chg="add del">
          <ac:chgData name="Jonathon Sun" userId="ac7bb53f-3ddc-43c3-a124-018177ab0681" providerId="ADAL" clId="{92C6B765-140E-47CA-A2AC-DF7A3B15527E}" dt="2022-04-07T00:52:52.312" v="726"/>
          <ac:spMkLst>
            <pc:docMk/>
            <pc:sldMk cId="2479937535" sldId="271"/>
            <ac:spMk id="15" creationId="{72EF3F9A-9717-4ACB-A30D-96694842C4F7}"/>
          </ac:spMkLst>
        </pc:spChg>
      </pc:sldChg>
      <pc:sldChg chg="addSp delSp del delDesignElem">
        <pc:chgData name="Jonathon Sun" userId="ac7bb53f-3ddc-43c3-a124-018177ab0681" providerId="ADAL" clId="{92C6B765-140E-47CA-A2AC-DF7A3B15527E}" dt="2022-04-07T00:54:01.901" v="728" actId="47"/>
        <pc:sldMkLst>
          <pc:docMk/>
          <pc:sldMk cId="4206587864" sldId="272"/>
        </pc:sldMkLst>
        <pc:spChg chg="add del">
          <ac:chgData name="Jonathon Sun" userId="ac7bb53f-3ddc-43c3-a124-018177ab0681" providerId="ADAL" clId="{92C6B765-140E-47CA-A2AC-DF7A3B15527E}" dt="2022-04-07T00:52:52.312" v="726"/>
          <ac:spMkLst>
            <pc:docMk/>
            <pc:sldMk cId="4206587864" sldId="272"/>
            <ac:spMk id="18" creationId="{50666DC1-CD27-4874-9484-9D06C59FE4D0}"/>
          </ac:spMkLst>
        </pc:spChg>
        <pc:spChg chg="add del">
          <ac:chgData name="Jonathon Sun" userId="ac7bb53f-3ddc-43c3-a124-018177ab0681" providerId="ADAL" clId="{92C6B765-140E-47CA-A2AC-DF7A3B15527E}" dt="2022-04-07T00:52:52.312" v="726"/>
          <ac:spMkLst>
            <pc:docMk/>
            <pc:sldMk cId="4206587864" sldId="272"/>
            <ac:spMk id="19" creationId="{0BE66D35-6371-4809-9433-1EBF879150EC}"/>
          </ac:spMkLst>
        </pc:spChg>
        <pc:spChg chg="add del">
          <ac:chgData name="Jonathon Sun" userId="ac7bb53f-3ddc-43c3-a124-018177ab0681" providerId="ADAL" clId="{92C6B765-140E-47CA-A2AC-DF7A3B15527E}" dt="2022-04-07T00:52:52.312" v="726"/>
          <ac:spMkLst>
            <pc:docMk/>
            <pc:sldMk cId="4206587864" sldId="272"/>
            <ac:spMk id="20" creationId="{72EF3F9A-9717-4ACB-A30D-96694842C4F7}"/>
          </ac:spMkLst>
        </pc:spChg>
      </pc:sldChg>
      <pc:sldChg chg="addSp delSp del delDesignElem">
        <pc:chgData name="Jonathon Sun" userId="ac7bb53f-3ddc-43c3-a124-018177ab0681" providerId="ADAL" clId="{92C6B765-140E-47CA-A2AC-DF7A3B15527E}" dt="2022-04-07T00:53:57.442" v="727" actId="47"/>
        <pc:sldMkLst>
          <pc:docMk/>
          <pc:sldMk cId="3974275104" sldId="273"/>
        </pc:sldMkLst>
        <pc:spChg chg="add del">
          <ac:chgData name="Jonathon Sun" userId="ac7bb53f-3ddc-43c3-a124-018177ab0681" providerId="ADAL" clId="{92C6B765-140E-47CA-A2AC-DF7A3B15527E}" dt="2022-04-07T00:52:52.312" v="726"/>
          <ac:spMkLst>
            <pc:docMk/>
            <pc:sldMk cId="3974275104" sldId="273"/>
            <ac:spMk id="17" creationId="{50666DC1-CD27-4874-9484-9D06C59FE4D0}"/>
          </ac:spMkLst>
        </pc:spChg>
        <pc:spChg chg="add del">
          <ac:chgData name="Jonathon Sun" userId="ac7bb53f-3ddc-43c3-a124-018177ab0681" providerId="ADAL" clId="{92C6B765-140E-47CA-A2AC-DF7A3B15527E}" dt="2022-04-07T00:52:52.312" v="726"/>
          <ac:spMkLst>
            <pc:docMk/>
            <pc:sldMk cId="3974275104" sldId="273"/>
            <ac:spMk id="18" creationId="{0BE66D35-6371-4809-9433-1EBF879150EC}"/>
          </ac:spMkLst>
        </pc:spChg>
        <pc:spChg chg="add del">
          <ac:chgData name="Jonathon Sun" userId="ac7bb53f-3ddc-43c3-a124-018177ab0681" providerId="ADAL" clId="{92C6B765-140E-47CA-A2AC-DF7A3B15527E}" dt="2022-04-07T00:52:52.312" v="726"/>
          <ac:spMkLst>
            <pc:docMk/>
            <pc:sldMk cId="3974275104" sldId="273"/>
            <ac:spMk id="19" creationId="{72EF3F9A-9717-4ACB-A30D-96694842C4F7}"/>
          </ac:spMkLst>
        </pc:spChg>
      </pc:sldChg>
      <pc:sldChg chg="modSp del">
        <pc:chgData name="Jonathon Sun" userId="ac7bb53f-3ddc-43c3-a124-018177ab0681" providerId="ADAL" clId="{92C6B765-140E-47CA-A2AC-DF7A3B15527E}" dt="2022-04-13T19:27:03.824" v="5065" actId="2696"/>
        <pc:sldMkLst>
          <pc:docMk/>
          <pc:sldMk cId="2374046447" sldId="274"/>
        </pc:sldMkLst>
        <pc:spChg chg="mod">
          <ac:chgData name="Jonathon Sun" userId="ac7bb53f-3ddc-43c3-a124-018177ab0681" providerId="ADAL" clId="{92C6B765-140E-47CA-A2AC-DF7A3B15527E}" dt="2022-04-07T00:52:52.312" v="726"/>
          <ac:spMkLst>
            <pc:docMk/>
            <pc:sldMk cId="2374046447" sldId="274"/>
            <ac:spMk id="2" creationId="{4DF8CC79-B5E8-4400-807F-A50FCD009AEF}"/>
          </ac:spMkLst>
        </pc:spChg>
      </pc:sldChg>
      <pc:sldChg chg="addSp modSp mod">
        <pc:chgData name="Jonathon Sun" userId="ac7bb53f-3ddc-43c3-a124-018177ab0681" providerId="ADAL" clId="{92C6B765-140E-47CA-A2AC-DF7A3B15527E}" dt="2022-04-15T02:42:14.352" v="5565" actId="20577"/>
        <pc:sldMkLst>
          <pc:docMk/>
          <pc:sldMk cId="4136194367" sldId="275"/>
        </pc:sldMkLst>
        <pc:spChg chg="mod">
          <ac:chgData name="Jonathon Sun" userId="ac7bb53f-3ddc-43c3-a124-018177ab0681" providerId="ADAL" clId="{92C6B765-140E-47CA-A2AC-DF7A3B15527E}" dt="2022-04-07T00:52:52.312" v="726"/>
          <ac:spMkLst>
            <pc:docMk/>
            <pc:sldMk cId="4136194367" sldId="275"/>
            <ac:spMk id="2" creationId="{3A3AAE9C-6882-4B98-8915-A5A2C22B9D00}"/>
          </ac:spMkLst>
        </pc:spChg>
        <pc:spChg chg="mod">
          <ac:chgData name="Jonathon Sun" userId="ac7bb53f-3ddc-43c3-a124-018177ab0681" providerId="ADAL" clId="{92C6B765-140E-47CA-A2AC-DF7A3B15527E}" dt="2022-04-15T02:42:14.352" v="5565" actId="20577"/>
          <ac:spMkLst>
            <pc:docMk/>
            <pc:sldMk cId="4136194367" sldId="275"/>
            <ac:spMk id="3" creationId="{7AD1A2AF-CF4B-4029-8EF9-E224A67D4FE2}"/>
          </ac:spMkLst>
        </pc:spChg>
        <pc:graphicFrameChg chg="add mod">
          <ac:chgData name="Jonathon Sun" userId="ac7bb53f-3ddc-43c3-a124-018177ab0681" providerId="ADAL" clId="{92C6B765-140E-47CA-A2AC-DF7A3B15527E}" dt="2022-04-15T02:41:32.354" v="5394" actId="1076"/>
          <ac:graphicFrameMkLst>
            <pc:docMk/>
            <pc:sldMk cId="4136194367" sldId="275"/>
            <ac:graphicFrameMk id="4" creationId="{70849A50-236A-411C-9142-DB50F53DABC4}"/>
          </ac:graphicFrameMkLst>
        </pc:graphicFrameChg>
      </pc:sldChg>
      <pc:sldChg chg="addSp delSp del ord delDesignElem">
        <pc:chgData name="Jonathon Sun" userId="ac7bb53f-3ddc-43c3-a124-018177ab0681" providerId="ADAL" clId="{92C6B765-140E-47CA-A2AC-DF7A3B15527E}" dt="2022-04-13T18:16:24.253" v="2349" actId="47"/>
        <pc:sldMkLst>
          <pc:docMk/>
          <pc:sldMk cId="3080016983" sldId="276"/>
        </pc:sldMkLst>
        <pc:spChg chg="add del">
          <ac:chgData name="Jonathon Sun" userId="ac7bb53f-3ddc-43c3-a124-018177ab0681" providerId="ADAL" clId="{92C6B765-140E-47CA-A2AC-DF7A3B15527E}" dt="2022-04-07T00:52:52.312" v="726"/>
          <ac:spMkLst>
            <pc:docMk/>
            <pc:sldMk cId="3080016983" sldId="276"/>
            <ac:spMk id="10" creationId="{50666DC1-CD27-4874-9484-9D06C59FE4D0}"/>
          </ac:spMkLst>
        </pc:spChg>
        <pc:spChg chg="add del">
          <ac:chgData name="Jonathon Sun" userId="ac7bb53f-3ddc-43c3-a124-018177ab0681" providerId="ADAL" clId="{92C6B765-140E-47CA-A2AC-DF7A3B15527E}" dt="2022-04-07T00:52:52.312" v="726"/>
          <ac:spMkLst>
            <pc:docMk/>
            <pc:sldMk cId="3080016983" sldId="276"/>
            <ac:spMk id="12" creationId="{0BE66D35-6371-4809-9433-1EBF879150EC}"/>
          </ac:spMkLst>
        </pc:spChg>
        <pc:spChg chg="add del">
          <ac:chgData name="Jonathon Sun" userId="ac7bb53f-3ddc-43c3-a124-018177ab0681" providerId="ADAL" clId="{92C6B765-140E-47CA-A2AC-DF7A3B15527E}" dt="2022-04-07T00:52:52.312" v="726"/>
          <ac:spMkLst>
            <pc:docMk/>
            <pc:sldMk cId="3080016983" sldId="276"/>
            <ac:spMk id="14" creationId="{72EF3F9A-9717-4ACB-A30D-96694842C4F7}"/>
          </ac:spMkLst>
        </pc:spChg>
      </pc:sldChg>
      <pc:sldChg chg="modSp del mod ord">
        <pc:chgData name="Jonathon Sun" userId="ac7bb53f-3ddc-43c3-a124-018177ab0681" providerId="ADAL" clId="{92C6B765-140E-47CA-A2AC-DF7A3B15527E}" dt="2022-04-13T18:27:12.671" v="3432" actId="47"/>
        <pc:sldMkLst>
          <pc:docMk/>
          <pc:sldMk cId="724343092" sldId="277"/>
        </pc:sldMkLst>
        <pc:spChg chg="mod">
          <ac:chgData name="Jonathon Sun" userId="ac7bb53f-3ddc-43c3-a124-018177ab0681" providerId="ADAL" clId="{92C6B765-140E-47CA-A2AC-DF7A3B15527E}" dt="2022-04-07T00:52:52.312" v="726"/>
          <ac:spMkLst>
            <pc:docMk/>
            <pc:sldMk cId="724343092" sldId="277"/>
            <ac:spMk id="2" creationId="{C88BCC39-7ADD-4F3D-98AF-707ADC52F680}"/>
          </ac:spMkLst>
        </pc:spChg>
        <pc:picChg chg="mod">
          <ac:chgData name="Jonathon Sun" userId="ac7bb53f-3ddc-43c3-a124-018177ab0681" providerId="ADAL" clId="{92C6B765-140E-47CA-A2AC-DF7A3B15527E}" dt="2022-04-07T00:52:52.312" v="726"/>
          <ac:picMkLst>
            <pc:docMk/>
            <pc:sldMk cId="724343092" sldId="277"/>
            <ac:picMk id="5" creationId="{E09BD9B2-1DEF-4C32-84B5-1C5842F41A29}"/>
          </ac:picMkLst>
        </pc:picChg>
      </pc:sldChg>
      <pc:sldChg chg="addSp delSp del delDesignElem">
        <pc:chgData name="Jonathon Sun" userId="ac7bb53f-3ddc-43c3-a124-018177ab0681" providerId="ADAL" clId="{92C6B765-140E-47CA-A2AC-DF7A3B15527E}" dt="2022-04-13T01:23:40.120" v="1125" actId="47"/>
        <pc:sldMkLst>
          <pc:docMk/>
          <pc:sldMk cId="2561692681" sldId="278"/>
        </pc:sldMkLst>
        <pc:spChg chg="add del">
          <ac:chgData name="Jonathon Sun" userId="ac7bb53f-3ddc-43c3-a124-018177ab0681" providerId="ADAL" clId="{92C6B765-140E-47CA-A2AC-DF7A3B15527E}" dt="2022-04-07T00:52:52.312" v="726"/>
          <ac:spMkLst>
            <pc:docMk/>
            <pc:sldMk cId="2561692681" sldId="278"/>
            <ac:spMk id="10" creationId="{C28AA5B0-EA1F-42BB-AE4B-1A06337DD243}"/>
          </ac:spMkLst>
        </pc:spChg>
        <pc:spChg chg="add del">
          <ac:chgData name="Jonathon Sun" userId="ac7bb53f-3ddc-43c3-a124-018177ab0681" providerId="ADAL" clId="{92C6B765-140E-47CA-A2AC-DF7A3B15527E}" dt="2022-04-07T00:52:52.312" v="726"/>
          <ac:spMkLst>
            <pc:docMk/>
            <pc:sldMk cId="2561692681" sldId="278"/>
            <ac:spMk id="12" creationId="{4F5B6F84-73EF-47ED-850E-4308B2C0D1E3}"/>
          </ac:spMkLst>
        </pc:spChg>
      </pc:sldChg>
      <pc:sldChg chg="modSp mod">
        <pc:chgData name="Jonathon Sun" userId="ac7bb53f-3ddc-43c3-a124-018177ab0681" providerId="ADAL" clId="{92C6B765-140E-47CA-A2AC-DF7A3B15527E}" dt="2022-04-13T19:39:39.005" v="5233" actId="20577"/>
        <pc:sldMkLst>
          <pc:docMk/>
          <pc:sldMk cId="2922713209" sldId="279"/>
        </pc:sldMkLst>
        <pc:spChg chg="mod">
          <ac:chgData name="Jonathon Sun" userId="ac7bb53f-3ddc-43c3-a124-018177ab0681" providerId="ADAL" clId="{92C6B765-140E-47CA-A2AC-DF7A3B15527E}" dt="2022-04-07T00:52:52.312" v="726"/>
          <ac:spMkLst>
            <pc:docMk/>
            <pc:sldMk cId="2922713209" sldId="279"/>
            <ac:spMk id="2" creationId="{3083071E-20E6-4627-98E9-F46D6DE42AD1}"/>
          </ac:spMkLst>
        </pc:spChg>
        <pc:spChg chg="mod">
          <ac:chgData name="Jonathon Sun" userId="ac7bb53f-3ddc-43c3-a124-018177ab0681" providerId="ADAL" clId="{92C6B765-140E-47CA-A2AC-DF7A3B15527E}" dt="2022-04-13T19:39:39.005" v="5233" actId="20577"/>
          <ac:spMkLst>
            <pc:docMk/>
            <pc:sldMk cId="2922713209" sldId="279"/>
            <ac:spMk id="3" creationId="{11259C87-5D1D-470A-9CF5-90D4A25D1B82}"/>
          </ac:spMkLst>
        </pc:spChg>
      </pc:sldChg>
      <pc:sldChg chg="addSp delSp modSp new del mod setBg modClrScheme delDesignElem chgLayout">
        <pc:chgData name="Jonathon Sun" userId="ac7bb53f-3ddc-43c3-a124-018177ab0681" providerId="ADAL" clId="{92C6B765-140E-47CA-A2AC-DF7A3B15527E}" dt="2022-04-13T18:27:24.085" v="3434" actId="47"/>
        <pc:sldMkLst>
          <pc:docMk/>
          <pc:sldMk cId="1324107393" sldId="280"/>
        </pc:sldMkLst>
        <pc:spChg chg="mod ord">
          <ac:chgData name="Jonathon Sun" userId="ac7bb53f-3ddc-43c3-a124-018177ab0681" providerId="ADAL" clId="{92C6B765-140E-47CA-A2AC-DF7A3B15527E}" dt="2022-04-07T00:43:22.182" v="461" actId="26606"/>
          <ac:spMkLst>
            <pc:docMk/>
            <pc:sldMk cId="1324107393" sldId="280"/>
            <ac:spMk id="2" creationId="{A26F547B-0578-4240-B4D8-2276AD311DEA}"/>
          </ac:spMkLst>
        </pc:spChg>
        <pc:spChg chg="del mod ord">
          <ac:chgData name="Jonathon Sun" userId="ac7bb53f-3ddc-43c3-a124-018177ab0681" providerId="ADAL" clId="{92C6B765-140E-47CA-A2AC-DF7A3B15527E}" dt="2022-04-07T00:34:48.647" v="47" actId="700"/>
          <ac:spMkLst>
            <pc:docMk/>
            <pc:sldMk cId="1324107393" sldId="280"/>
            <ac:spMk id="3" creationId="{FD0DF856-B4DA-469A-958A-236C8784ED20}"/>
          </ac:spMkLst>
        </pc:spChg>
        <pc:spChg chg="add del mod ord">
          <ac:chgData name="Jonathon Sun" userId="ac7bb53f-3ddc-43c3-a124-018177ab0681" providerId="ADAL" clId="{92C6B765-140E-47CA-A2AC-DF7A3B15527E}" dt="2022-04-07T00:43:00.483" v="451"/>
          <ac:spMkLst>
            <pc:docMk/>
            <pc:sldMk cId="1324107393" sldId="280"/>
            <ac:spMk id="4" creationId="{0BE9C13F-60BC-4976-9BEB-B06B547F572A}"/>
          </ac:spMkLst>
        </pc:spChg>
        <pc:spChg chg="add del mod ord">
          <ac:chgData name="Jonathon Sun" userId="ac7bb53f-3ddc-43c3-a124-018177ab0681" providerId="ADAL" clId="{92C6B765-140E-47CA-A2AC-DF7A3B15527E}" dt="2022-04-07T00:43:17.340" v="458"/>
          <ac:spMkLst>
            <pc:docMk/>
            <pc:sldMk cId="1324107393" sldId="280"/>
            <ac:spMk id="5" creationId="{EE2C7832-0394-40F6-908C-9AD9200E45C3}"/>
          </ac:spMkLst>
        </pc:spChg>
        <pc:spChg chg="add del mod">
          <ac:chgData name="Jonathon Sun" userId="ac7bb53f-3ddc-43c3-a124-018177ab0681" providerId="ADAL" clId="{92C6B765-140E-47CA-A2AC-DF7A3B15527E}" dt="2022-04-07T00:43:14.586" v="455"/>
          <ac:spMkLst>
            <pc:docMk/>
            <pc:sldMk cId="1324107393" sldId="280"/>
            <ac:spMk id="9" creationId="{32630C45-EC59-43B4-8DB9-1C6A267174EC}"/>
          </ac:spMkLst>
        </pc:spChg>
        <pc:spChg chg="add del">
          <ac:chgData name="Jonathon Sun" userId="ac7bb53f-3ddc-43c3-a124-018177ab0681" providerId="ADAL" clId="{92C6B765-140E-47CA-A2AC-DF7A3B15527E}" dt="2022-04-07T00:52:52.312" v="726"/>
          <ac:spMkLst>
            <pc:docMk/>
            <pc:sldMk cId="1324107393" sldId="280"/>
            <ac:spMk id="18" creationId="{50666DC1-CD27-4874-9484-9D06C59FE4D0}"/>
          </ac:spMkLst>
        </pc:spChg>
        <pc:spChg chg="add del">
          <ac:chgData name="Jonathon Sun" userId="ac7bb53f-3ddc-43c3-a124-018177ab0681" providerId="ADAL" clId="{92C6B765-140E-47CA-A2AC-DF7A3B15527E}" dt="2022-04-07T00:52:52.312" v="726"/>
          <ac:spMkLst>
            <pc:docMk/>
            <pc:sldMk cId="1324107393" sldId="280"/>
            <ac:spMk id="20" creationId="{0BE66D35-6371-4809-9433-1EBF879150EC}"/>
          </ac:spMkLst>
        </pc:spChg>
        <pc:spChg chg="add mod">
          <ac:chgData name="Jonathon Sun" userId="ac7bb53f-3ddc-43c3-a124-018177ab0681" providerId="ADAL" clId="{92C6B765-140E-47CA-A2AC-DF7A3B15527E}" dt="2022-04-07T00:46:56.908" v="691" actId="20577"/>
          <ac:spMkLst>
            <pc:docMk/>
            <pc:sldMk cId="1324107393" sldId="280"/>
            <ac:spMk id="21" creationId="{D829DC01-7E16-48B3-BFD6-153C60E43229}"/>
          </ac:spMkLst>
        </pc:spChg>
        <pc:spChg chg="add del">
          <ac:chgData name="Jonathon Sun" userId="ac7bb53f-3ddc-43c3-a124-018177ab0681" providerId="ADAL" clId="{92C6B765-140E-47CA-A2AC-DF7A3B15527E}" dt="2022-04-07T00:52:52.312" v="726"/>
          <ac:spMkLst>
            <pc:docMk/>
            <pc:sldMk cId="1324107393" sldId="280"/>
            <ac:spMk id="22" creationId="{72EF3F9A-9717-4ACB-A30D-96694842C4F7}"/>
          </ac:spMkLst>
        </pc:spChg>
        <pc:grpChg chg="add del">
          <ac:chgData name="Jonathon Sun" userId="ac7bb53f-3ddc-43c3-a124-018177ab0681" providerId="ADAL" clId="{92C6B765-140E-47CA-A2AC-DF7A3B15527E}" dt="2022-04-07T00:52:52.312" v="726"/>
          <ac:grpSpMkLst>
            <pc:docMk/>
            <pc:sldMk cId="1324107393" sldId="280"/>
            <ac:grpSpMk id="24" creationId="{6FFBF572-8808-46CB-96B5-5843F06CA572}"/>
          </ac:grpSpMkLst>
        </pc:grpChg>
        <pc:picChg chg="add del mod">
          <ac:chgData name="Jonathon Sun" userId="ac7bb53f-3ddc-43c3-a124-018177ab0681" providerId="ADAL" clId="{92C6B765-140E-47CA-A2AC-DF7A3B15527E}" dt="2022-04-07T00:43:02.509" v="454" actId="478"/>
          <ac:picMkLst>
            <pc:docMk/>
            <pc:sldMk cId="1324107393" sldId="280"/>
            <ac:picMk id="7" creationId="{3D92D234-EAE8-459A-AA3F-036D6BC4A157}"/>
          </ac:picMkLst>
        </pc:picChg>
        <pc:picChg chg="add mod">
          <ac:chgData name="Jonathon Sun" userId="ac7bb53f-3ddc-43c3-a124-018177ab0681" providerId="ADAL" clId="{92C6B765-140E-47CA-A2AC-DF7A3B15527E}" dt="2022-04-07T00:43:22.182" v="461" actId="26606"/>
          <ac:picMkLst>
            <pc:docMk/>
            <pc:sldMk cId="1324107393" sldId="280"/>
            <ac:picMk id="11" creationId="{EFB53D99-B7A5-4F41-8DD2-3618686BBC9F}"/>
          </ac:picMkLst>
        </pc:picChg>
        <pc:picChg chg="add mod ord">
          <ac:chgData name="Jonathon Sun" userId="ac7bb53f-3ddc-43c3-a124-018177ab0681" providerId="ADAL" clId="{92C6B765-140E-47CA-A2AC-DF7A3B15527E}" dt="2022-04-07T00:43:22.182" v="461" actId="26606"/>
          <ac:picMkLst>
            <pc:docMk/>
            <pc:sldMk cId="1324107393" sldId="280"/>
            <ac:picMk id="13" creationId="{A9B85C59-42FE-4FC8-A794-A56B0991AC74}"/>
          </ac:picMkLst>
        </pc:picChg>
      </pc:sldChg>
      <pc:sldChg chg="addSp delSp modSp new del mod setBg delDesignElem">
        <pc:chgData name="Jonathon Sun" userId="ac7bb53f-3ddc-43c3-a124-018177ab0681" providerId="ADAL" clId="{92C6B765-140E-47CA-A2AC-DF7A3B15527E}" dt="2022-04-13T18:16:25.604" v="2350" actId="47"/>
        <pc:sldMkLst>
          <pc:docMk/>
          <pc:sldMk cId="3276243133" sldId="281"/>
        </pc:sldMkLst>
        <pc:spChg chg="mod">
          <ac:chgData name="Jonathon Sun" userId="ac7bb53f-3ddc-43c3-a124-018177ab0681" providerId="ADAL" clId="{92C6B765-140E-47CA-A2AC-DF7A3B15527E}" dt="2022-04-07T00:35:25.241" v="90" actId="26606"/>
          <ac:spMkLst>
            <pc:docMk/>
            <pc:sldMk cId="3276243133" sldId="281"/>
            <ac:spMk id="2" creationId="{C739CD31-C2F6-4B05-9A7B-B99C17732F6D}"/>
          </ac:spMkLst>
        </pc:spChg>
        <pc:spChg chg="del">
          <ac:chgData name="Jonathon Sun" userId="ac7bb53f-3ddc-43c3-a124-018177ab0681" providerId="ADAL" clId="{92C6B765-140E-47CA-A2AC-DF7A3B15527E}" dt="2022-04-07T00:35:18.735" v="84"/>
          <ac:spMkLst>
            <pc:docMk/>
            <pc:sldMk cId="3276243133" sldId="281"/>
            <ac:spMk id="3" creationId="{641E5FB2-20BE-415C-B8D6-DA47F0870B3B}"/>
          </ac:spMkLst>
        </pc:spChg>
        <pc:spChg chg="del">
          <ac:chgData name="Jonathon Sun" userId="ac7bb53f-3ddc-43c3-a124-018177ab0681" providerId="ADAL" clId="{92C6B765-140E-47CA-A2AC-DF7A3B15527E}" dt="2022-04-07T00:35:23.298" v="87"/>
          <ac:spMkLst>
            <pc:docMk/>
            <pc:sldMk cId="3276243133" sldId="281"/>
            <ac:spMk id="4" creationId="{DDC3E884-5189-4288-85D5-DF89F84FDC56}"/>
          </ac:spMkLst>
        </pc:spChg>
        <pc:spChg chg="add mod">
          <ac:chgData name="Jonathon Sun" userId="ac7bb53f-3ddc-43c3-a124-018177ab0681" providerId="ADAL" clId="{92C6B765-140E-47CA-A2AC-DF7A3B15527E}" dt="2022-04-07T00:40:39.332" v="417" actId="20577"/>
          <ac:spMkLst>
            <pc:docMk/>
            <pc:sldMk cId="3276243133" sldId="281"/>
            <ac:spMk id="12" creationId="{55A49108-6CD6-4F92-88E0-55D7FCA08D04}"/>
          </ac:spMkLst>
        </pc:spChg>
        <pc:spChg chg="add del">
          <ac:chgData name="Jonathon Sun" userId="ac7bb53f-3ddc-43c3-a124-018177ab0681" providerId="ADAL" clId="{92C6B765-140E-47CA-A2AC-DF7A3B15527E}" dt="2022-04-07T00:52:52.312" v="726"/>
          <ac:spMkLst>
            <pc:docMk/>
            <pc:sldMk cId="3276243133" sldId="281"/>
            <ac:spMk id="13" creationId="{50666DC1-CD27-4874-9484-9D06C59FE4D0}"/>
          </ac:spMkLst>
        </pc:spChg>
        <pc:spChg chg="add del">
          <ac:chgData name="Jonathon Sun" userId="ac7bb53f-3ddc-43c3-a124-018177ab0681" providerId="ADAL" clId="{92C6B765-140E-47CA-A2AC-DF7A3B15527E}" dt="2022-04-07T00:52:52.312" v="726"/>
          <ac:spMkLst>
            <pc:docMk/>
            <pc:sldMk cId="3276243133" sldId="281"/>
            <ac:spMk id="15" creationId="{0BE66D35-6371-4809-9433-1EBF879150EC}"/>
          </ac:spMkLst>
        </pc:spChg>
        <pc:spChg chg="add del">
          <ac:chgData name="Jonathon Sun" userId="ac7bb53f-3ddc-43c3-a124-018177ab0681" providerId="ADAL" clId="{92C6B765-140E-47CA-A2AC-DF7A3B15527E}" dt="2022-04-07T00:52:52.312" v="726"/>
          <ac:spMkLst>
            <pc:docMk/>
            <pc:sldMk cId="3276243133" sldId="281"/>
            <ac:spMk id="17" creationId="{72EF3F9A-9717-4ACB-A30D-96694842C4F7}"/>
          </ac:spMkLst>
        </pc:spChg>
        <pc:picChg chg="add mod modCrop">
          <ac:chgData name="Jonathon Sun" userId="ac7bb53f-3ddc-43c3-a124-018177ab0681" providerId="ADAL" clId="{92C6B765-140E-47CA-A2AC-DF7A3B15527E}" dt="2022-04-07T00:36:19.977" v="111" actId="1076"/>
          <ac:picMkLst>
            <pc:docMk/>
            <pc:sldMk cId="3276243133" sldId="281"/>
            <ac:picMk id="6" creationId="{FD409CD9-1648-471F-A8E4-F2DCFFBB38C5}"/>
          </ac:picMkLst>
        </pc:picChg>
        <pc:picChg chg="add mod modCrop">
          <ac:chgData name="Jonathon Sun" userId="ac7bb53f-3ddc-43c3-a124-018177ab0681" providerId="ADAL" clId="{92C6B765-140E-47CA-A2AC-DF7A3B15527E}" dt="2022-04-07T00:36:24.872" v="113" actId="14100"/>
          <ac:picMkLst>
            <pc:docMk/>
            <pc:sldMk cId="3276243133" sldId="281"/>
            <ac:picMk id="8" creationId="{66D4192C-9119-4B3B-B9F8-4217FCA45B90}"/>
          </ac:picMkLst>
        </pc:picChg>
      </pc:sldChg>
      <pc:sldChg chg="addSp delSp modSp add del mod setBg delDesignElem chgLayout">
        <pc:chgData name="Jonathon Sun" userId="ac7bb53f-3ddc-43c3-a124-018177ab0681" providerId="ADAL" clId="{92C6B765-140E-47CA-A2AC-DF7A3B15527E}" dt="2022-04-13T18:16:27.678" v="2351" actId="47"/>
        <pc:sldMkLst>
          <pc:docMk/>
          <pc:sldMk cId="1435723529" sldId="282"/>
        </pc:sldMkLst>
        <pc:spChg chg="mod ord">
          <ac:chgData name="Jonathon Sun" userId="ac7bb53f-3ddc-43c3-a124-018177ab0681" providerId="ADAL" clId="{92C6B765-140E-47CA-A2AC-DF7A3B15527E}" dt="2022-04-07T00:41:16.149" v="430" actId="26606"/>
          <ac:spMkLst>
            <pc:docMk/>
            <pc:sldMk cId="1435723529" sldId="282"/>
            <ac:spMk id="2" creationId="{C739CD31-C2F6-4B05-9A7B-B99C17732F6D}"/>
          </ac:spMkLst>
        </pc:spChg>
        <pc:spChg chg="add del mod">
          <ac:chgData name="Jonathon Sun" userId="ac7bb53f-3ddc-43c3-a124-018177ab0681" providerId="ADAL" clId="{92C6B765-140E-47CA-A2AC-DF7A3B15527E}" dt="2022-04-07T00:41:11.532" v="424"/>
          <ac:spMkLst>
            <pc:docMk/>
            <pc:sldMk cId="1435723529" sldId="282"/>
            <ac:spMk id="4" creationId="{DEEC13AC-649D-47F9-8B6D-232F26BE753A}"/>
          </ac:spMkLst>
        </pc:spChg>
        <pc:spChg chg="add del mod">
          <ac:chgData name="Jonathon Sun" userId="ac7bb53f-3ddc-43c3-a124-018177ab0681" providerId="ADAL" clId="{92C6B765-140E-47CA-A2AC-DF7A3B15527E}" dt="2022-04-07T00:41:13.947" v="427"/>
          <ac:spMkLst>
            <pc:docMk/>
            <pc:sldMk cId="1435723529" sldId="282"/>
            <ac:spMk id="7" creationId="{4F0B4EA0-AA77-4C78-A539-B6059AF5D53C}"/>
          </ac:spMkLst>
        </pc:spChg>
        <pc:spChg chg="del">
          <ac:chgData name="Jonathon Sun" userId="ac7bb53f-3ddc-43c3-a124-018177ab0681" providerId="ADAL" clId="{92C6B765-140E-47CA-A2AC-DF7A3B15527E}" dt="2022-04-07T00:41:04.236" v="421" actId="478"/>
          <ac:spMkLst>
            <pc:docMk/>
            <pc:sldMk cId="1435723529" sldId="282"/>
            <ac:spMk id="12" creationId="{55A49108-6CD6-4F92-88E0-55D7FCA08D04}"/>
          </ac:spMkLst>
        </pc:spChg>
        <pc:spChg chg="del">
          <ac:chgData name="Jonathon Sun" userId="ac7bb53f-3ddc-43c3-a124-018177ab0681" providerId="ADAL" clId="{92C6B765-140E-47CA-A2AC-DF7A3B15527E}" dt="2022-04-07T00:40:54.011" v="419"/>
          <ac:spMkLst>
            <pc:docMk/>
            <pc:sldMk cId="1435723529" sldId="282"/>
            <ac:spMk id="13" creationId="{50666DC1-CD27-4874-9484-9D06C59FE4D0}"/>
          </ac:spMkLst>
        </pc:spChg>
        <pc:spChg chg="del">
          <ac:chgData name="Jonathon Sun" userId="ac7bb53f-3ddc-43c3-a124-018177ab0681" providerId="ADAL" clId="{92C6B765-140E-47CA-A2AC-DF7A3B15527E}" dt="2022-04-07T00:40:54.011" v="419"/>
          <ac:spMkLst>
            <pc:docMk/>
            <pc:sldMk cId="1435723529" sldId="282"/>
            <ac:spMk id="15" creationId="{0BE66D35-6371-4809-9433-1EBF879150EC}"/>
          </ac:spMkLst>
        </pc:spChg>
        <pc:spChg chg="add mod">
          <ac:chgData name="Jonathon Sun" userId="ac7bb53f-3ddc-43c3-a124-018177ab0681" providerId="ADAL" clId="{92C6B765-140E-47CA-A2AC-DF7A3B15527E}" dt="2022-04-07T00:42:08.624" v="450" actId="14100"/>
          <ac:spMkLst>
            <pc:docMk/>
            <pc:sldMk cId="1435723529" sldId="282"/>
            <ac:spMk id="16" creationId="{597AE62C-6CF4-4CC3-8F00-139C8DF00FF8}"/>
          </ac:spMkLst>
        </pc:spChg>
        <pc:spChg chg="del">
          <ac:chgData name="Jonathon Sun" userId="ac7bb53f-3ddc-43c3-a124-018177ab0681" providerId="ADAL" clId="{92C6B765-140E-47CA-A2AC-DF7A3B15527E}" dt="2022-04-07T00:40:54.011" v="419"/>
          <ac:spMkLst>
            <pc:docMk/>
            <pc:sldMk cId="1435723529" sldId="282"/>
            <ac:spMk id="17" creationId="{72EF3F9A-9717-4ACB-A30D-96694842C4F7}"/>
          </ac:spMkLst>
        </pc:spChg>
        <pc:spChg chg="add del">
          <ac:chgData name="Jonathon Sun" userId="ac7bb53f-3ddc-43c3-a124-018177ab0681" providerId="ADAL" clId="{92C6B765-140E-47CA-A2AC-DF7A3B15527E}" dt="2022-04-07T00:52:52.312" v="726"/>
          <ac:spMkLst>
            <pc:docMk/>
            <pc:sldMk cId="1435723529" sldId="282"/>
            <ac:spMk id="19" creationId="{50666DC1-CD27-4874-9484-9D06C59FE4D0}"/>
          </ac:spMkLst>
        </pc:spChg>
        <pc:spChg chg="add del">
          <ac:chgData name="Jonathon Sun" userId="ac7bb53f-3ddc-43c3-a124-018177ab0681" providerId="ADAL" clId="{92C6B765-140E-47CA-A2AC-DF7A3B15527E}" dt="2022-04-07T00:52:52.312" v="726"/>
          <ac:spMkLst>
            <pc:docMk/>
            <pc:sldMk cId="1435723529" sldId="282"/>
            <ac:spMk id="21" creationId="{8A2FCF07-6918-45A6-B28F-1025FEBA7AEF}"/>
          </ac:spMkLst>
        </pc:spChg>
        <pc:spChg chg="add del">
          <ac:chgData name="Jonathon Sun" userId="ac7bb53f-3ddc-43c3-a124-018177ab0681" providerId="ADAL" clId="{92C6B765-140E-47CA-A2AC-DF7A3B15527E}" dt="2022-04-07T00:52:52.312" v="726"/>
          <ac:spMkLst>
            <pc:docMk/>
            <pc:sldMk cId="1435723529" sldId="282"/>
            <ac:spMk id="23" creationId="{72EF3F9A-9717-4ACB-A30D-96694842C4F7}"/>
          </ac:spMkLst>
        </pc:spChg>
        <pc:picChg chg="del mod ord">
          <ac:chgData name="Jonathon Sun" userId="ac7bb53f-3ddc-43c3-a124-018177ab0681" providerId="ADAL" clId="{92C6B765-140E-47CA-A2AC-DF7A3B15527E}" dt="2022-04-07T00:41:05.469" v="422" actId="478"/>
          <ac:picMkLst>
            <pc:docMk/>
            <pc:sldMk cId="1435723529" sldId="282"/>
            <ac:picMk id="6" creationId="{FD409CD9-1648-471F-A8E4-F2DCFFBB38C5}"/>
          </ac:picMkLst>
        </pc:picChg>
        <pc:picChg chg="del mod ord">
          <ac:chgData name="Jonathon Sun" userId="ac7bb53f-3ddc-43c3-a124-018177ab0681" providerId="ADAL" clId="{92C6B765-140E-47CA-A2AC-DF7A3B15527E}" dt="2022-04-07T00:41:05.915" v="423" actId="478"/>
          <ac:picMkLst>
            <pc:docMk/>
            <pc:sldMk cId="1435723529" sldId="282"/>
            <ac:picMk id="8" creationId="{66D4192C-9119-4B3B-B9F8-4217FCA45B90}"/>
          </ac:picMkLst>
        </pc:picChg>
        <pc:picChg chg="add mod ord">
          <ac:chgData name="Jonathon Sun" userId="ac7bb53f-3ddc-43c3-a124-018177ab0681" providerId="ADAL" clId="{92C6B765-140E-47CA-A2AC-DF7A3B15527E}" dt="2022-04-07T00:41:54.746" v="446" actId="1076"/>
          <ac:picMkLst>
            <pc:docMk/>
            <pc:sldMk cId="1435723529" sldId="282"/>
            <ac:picMk id="10" creationId="{263E4D6F-FF4D-4186-B7D4-A3D51646E80E}"/>
          </ac:picMkLst>
        </pc:picChg>
        <pc:picChg chg="add mod ord">
          <ac:chgData name="Jonathon Sun" userId="ac7bb53f-3ddc-43c3-a124-018177ab0681" providerId="ADAL" clId="{92C6B765-140E-47CA-A2AC-DF7A3B15527E}" dt="2022-04-07T00:52:51.584" v="724"/>
          <ac:picMkLst>
            <pc:docMk/>
            <pc:sldMk cId="1435723529" sldId="282"/>
            <ac:picMk id="14" creationId="{9939374D-7264-456C-AE5C-FF510595545E}"/>
          </ac:picMkLst>
        </pc:picChg>
      </pc:sldChg>
      <pc:sldChg chg="new del">
        <pc:chgData name="Jonathon Sun" userId="ac7bb53f-3ddc-43c3-a124-018177ab0681" providerId="ADAL" clId="{92C6B765-140E-47CA-A2AC-DF7A3B15527E}" dt="2022-04-07T00:54:31.330" v="730" actId="47"/>
        <pc:sldMkLst>
          <pc:docMk/>
          <pc:sldMk cId="591856127" sldId="283"/>
        </pc:sldMkLst>
      </pc:sldChg>
      <pc:sldChg chg="addSp delSp modSp new del mod modClrScheme chgLayout">
        <pc:chgData name="Jonathon Sun" userId="ac7bb53f-3ddc-43c3-a124-018177ab0681" providerId="ADAL" clId="{92C6B765-140E-47CA-A2AC-DF7A3B15527E}" dt="2022-04-13T18:27:12.671" v="3432" actId="47"/>
        <pc:sldMkLst>
          <pc:docMk/>
          <pc:sldMk cId="886702988" sldId="283"/>
        </pc:sldMkLst>
        <pc:spChg chg="del">
          <ac:chgData name="Jonathon Sun" userId="ac7bb53f-3ddc-43c3-a124-018177ab0681" providerId="ADAL" clId="{92C6B765-140E-47CA-A2AC-DF7A3B15527E}" dt="2022-04-07T01:25:57.035" v="740" actId="700"/>
          <ac:spMkLst>
            <pc:docMk/>
            <pc:sldMk cId="886702988" sldId="283"/>
            <ac:spMk id="2" creationId="{976AAC59-11F7-4E28-A568-C1B5334C7EB8}"/>
          </ac:spMkLst>
        </pc:spChg>
        <pc:spChg chg="del">
          <ac:chgData name="Jonathon Sun" userId="ac7bb53f-3ddc-43c3-a124-018177ab0681" providerId="ADAL" clId="{92C6B765-140E-47CA-A2AC-DF7A3B15527E}" dt="2022-04-07T01:25:49.155" v="736"/>
          <ac:spMkLst>
            <pc:docMk/>
            <pc:sldMk cId="886702988" sldId="283"/>
            <ac:spMk id="3" creationId="{ED7B35B3-C03F-44D1-8F30-007926F83029}"/>
          </ac:spMkLst>
        </pc:spChg>
        <pc:spChg chg="add del mod">
          <ac:chgData name="Jonathon Sun" userId="ac7bb53f-3ddc-43c3-a124-018177ab0681" providerId="ADAL" clId="{92C6B765-140E-47CA-A2AC-DF7A3B15527E}" dt="2022-04-07T01:35:13.404" v="771" actId="478"/>
          <ac:spMkLst>
            <pc:docMk/>
            <pc:sldMk cId="886702988" sldId="283"/>
            <ac:spMk id="12" creationId="{D8BCEC85-8EF6-4EF7-A542-CFAD049CEEDC}"/>
          </ac:spMkLst>
        </pc:spChg>
        <pc:spChg chg="add mod">
          <ac:chgData name="Jonathon Sun" userId="ac7bb53f-3ddc-43c3-a124-018177ab0681" providerId="ADAL" clId="{92C6B765-140E-47CA-A2AC-DF7A3B15527E}" dt="2022-04-07T01:35:31.714" v="779" actId="14100"/>
          <ac:spMkLst>
            <pc:docMk/>
            <pc:sldMk cId="886702988" sldId="283"/>
            <ac:spMk id="13" creationId="{DCB02FC8-B9B2-4D88-B19A-5AE230F50C56}"/>
          </ac:spMkLst>
        </pc:spChg>
        <pc:spChg chg="add mod">
          <ac:chgData name="Jonathon Sun" userId="ac7bb53f-3ddc-43c3-a124-018177ab0681" providerId="ADAL" clId="{92C6B765-140E-47CA-A2AC-DF7A3B15527E}" dt="2022-04-07T01:36:41.180" v="868" actId="20577"/>
          <ac:spMkLst>
            <pc:docMk/>
            <pc:sldMk cId="886702988" sldId="283"/>
            <ac:spMk id="14" creationId="{659A2A80-1FD3-4F7F-9A9E-D20E8655E35F}"/>
          </ac:spMkLst>
        </pc:spChg>
        <pc:spChg chg="add mod">
          <ac:chgData name="Jonathon Sun" userId="ac7bb53f-3ddc-43c3-a124-018177ab0681" providerId="ADAL" clId="{92C6B765-140E-47CA-A2AC-DF7A3B15527E}" dt="2022-04-07T01:37:13.309" v="936" actId="27636"/>
          <ac:spMkLst>
            <pc:docMk/>
            <pc:sldMk cId="886702988" sldId="283"/>
            <ac:spMk id="15" creationId="{22E6D22D-B7AE-4460-818B-04C44DBE64AC}"/>
          </ac:spMkLst>
        </pc:spChg>
        <pc:picChg chg="add del mod ord">
          <ac:chgData name="Jonathon Sun" userId="ac7bb53f-3ddc-43c3-a124-018177ab0681" providerId="ADAL" clId="{92C6B765-140E-47CA-A2AC-DF7A3B15527E}" dt="2022-04-07T01:26:42.979" v="742" actId="478"/>
          <ac:picMkLst>
            <pc:docMk/>
            <pc:sldMk cId="886702988" sldId="283"/>
            <ac:picMk id="5" creationId="{74FAA5F8-AEE8-42F8-8932-F891F67F6A5E}"/>
          </ac:picMkLst>
        </pc:picChg>
        <pc:picChg chg="add mod">
          <ac:chgData name="Jonathon Sun" userId="ac7bb53f-3ddc-43c3-a124-018177ab0681" providerId="ADAL" clId="{92C6B765-140E-47CA-A2AC-DF7A3B15527E}" dt="2022-04-07T01:26:51.580" v="748" actId="1076"/>
          <ac:picMkLst>
            <pc:docMk/>
            <pc:sldMk cId="886702988" sldId="283"/>
            <ac:picMk id="7" creationId="{2A985E4F-4698-4FF7-9572-6029041DFE38}"/>
          </ac:picMkLst>
        </pc:picChg>
        <pc:picChg chg="add mod">
          <ac:chgData name="Jonathon Sun" userId="ac7bb53f-3ddc-43c3-a124-018177ab0681" providerId="ADAL" clId="{92C6B765-140E-47CA-A2AC-DF7A3B15527E}" dt="2022-04-07T01:28:28.055" v="756" actId="1076"/>
          <ac:picMkLst>
            <pc:docMk/>
            <pc:sldMk cId="886702988" sldId="283"/>
            <ac:picMk id="9" creationId="{02332122-6204-402C-A4B1-B57518566037}"/>
          </ac:picMkLst>
        </pc:picChg>
        <pc:picChg chg="add mod">
          <ac:chgData name="Jonathon Sun" userId="ac7bb53f-3ddc-43c3-a124-018177ab0681" providerId="ADAL" clId="{92C6B765-140E-47CA-A2AC-DF7A3B15527E}" dt="2022-04-07T01:34:26.879" v="765" actId="1076"/>
          <ac:picMkLst>
            <pc:docMk/>
            <pc:sldMk cId="886702988" sldId="283"/>
            <ac:picMk id="11" creationId="{836A1A60-1DF9-4CBC-AAC2-C0643C59485D}"/>
          </ac:picMkLst>
        </pc:picChg>
      </pc:sldChg>
      <pc:sldChg chg="addSp delSp modSp add mod ord setBg modClrScheme chgLayout">
        <pc:chgData name="Jonathon Sun" userId="ac7bb53f-3ddc-43c3-a124-018177ab0681" providerId="ADAL" clId="{92C6B765-140E-47CA-A2AC-DF7A3B15527E}" dt="2022-04-13T18:09:48.909" v="2301" actId="20577"/>
        <pc:sldMkLst>
          <pc:docMk/>
          <pc:sldMk cId="722410361" sldId="284"/>
        </pc:sldMkLst>
        <pc:spChg chg="mod ord">
          <ac:chgData name="Jonathon Sun" userId="ac7bb53f-3ddc-43c3-a124-018177ab0681" providerId="ADAL" clId="{92C6B765-140E-47CA-A2AC-DF7A3B15527E}" dt="2022-04-13T18:09:48.909" v="2301" actId="20577"/>
          <ac:spMkLst>
            <pc:docMk/>
            <pc:sldMk cId="722410361" sldId="284"/>
            <ac:spMk id="2" creationId="{2995FD44-2C81-4706-BB60-DADE730E76FD}"/>
          </ac:spMkLst>
        </pc:spChg>
        <pc:spChg chg="del mod ord">
          <ac:chgData name="Jonathon Sun" userId="ac7bb53f-3ddc-43c3-a124-018177ab0681" providerId="ADAL" clId="{92C6B765-140E-47CA-A2AC-DF7A3B15527E}" dt="2022-04-13T17:20:33.386" v="1202" actId="478"/>
          <ac:spMkLst>
            <pc:docMk/>
            <pc:sldMk cId="722410361" sldId="284"/>
            <ac:spMk id="4" creationId="{79746D72-4232-429E-B059-2F74F57A550A}"/>
          </ac:spMkLst>
        </pc:spChg>
        <pc:spChg chg="del mod ord">
          <ac:chgData name="Jonathon Sun" userId="ac7bb53f-3ddc-43c3-a124-018177ab0681" providerId="ADAL" clId="{92C6B765-140E-47CA-A2AC-DF7A3B15527E}" dt="2022-04-13T17:20:50.651" v="1249" actId="478"/>
          <ac:spMkLst>
            <pc:docMk/>
            <pc:sldMk cId="722410361" sldId="284"/>
            <ac:spMk id="5" creationId="{66F21E69-75C8-4693-BCEE-D6AD8A12369F}"/>
          </ac:spMkLst>
        </pc:spChg>
        <pc:spChg chg="mod ord">
          <ac:chgData name="Jonathon Sun" userId="ac7bb53f-3ddc-43c3-a124-018177ab0681" providerId="ADAL" clId="{92C6B765-140E-47CA-A2AC-DF7A3B15527E}" dt="2022-04-13T17:58:23.318" v="2148" actId="26606"/>
          <ac:spMkLst>
            <pc:docMk/>
            <pc:sldMk cId="722410361" sldId="284"/>
            <ac:spMk id="6" creationId="{8B0259CB-471B-4394-B5C6-9FAF21CD83CB}"/>
          </ac:spMkLst>
        </pc:spChg>
        <pc:spChg chg="del">
          <ac:chgData name="Jonathon Sun" userId="ac7bb53f-3ddc-43c3-a124-018177ab0681" providerId="ADAL" clId="{92C6B765-140E-47CA-A2AC-DF7A3B15527E}" dt="2022-04-13T17:20:25.212" v="1195" actId="478"/>
          <ac:spMkLst>
            <pc:docMk/>
            <pc:sldMk cId="722410361" sldId="284"/>
            <ac:spMk id="7" creationId="{E18E9D7E-341C-4C32-B168-33714E105F24}"/>
          </ac:spMkLst>
        </pc:spChg>
        <pc:spChg chg="add del mod">
          <ac:chgData name="Jonathon Sun" userId="ac7bb53f-3ddc-43c3-a124-018177ab0681" providerId="ADAL" clId="{92C6B765-140E-47CA-A2AC-DF7A3B15527E}" dt="2022-04-13T17:20:28.830" v="1196" actId="700"/>
          <ac:spMkLst>
            <pc:docMk/>
            <pc:sldMk cId="722410361" sldId="284"/>
            <ac:spMk id="8" creationId="{92EA5ECE-ACD1-4005-8226-700690EB27B6}"/>
          </ac:spMkLst>
        </pc:spChg>
        <pc:spChg chg="add del mod">
          <ac:chgData name="Jonathon Sun" userId="ac7bb53f-3ddc-43c3-a124-018177ab0681" providerId="ADAL" clId="{92C6B765-140E-47CA-A2AC-DF7A3B15527E}" dt="2022-04-13T17:58:20.736" v="2147"/>
          <ac:spMkLst>
            <pc:docMk/>
            <pc:sldMk cId="722410361" sldId="284"/>
            <ac:spMk id="10" creationId="{BFDCCBD4-100D-4F6D-828F-2F84EE3703F9}"/>
          </ac:spMkLst>
        </pc:spChg>
        <pc:spChg chg="add del">
          <ac:chgData name="Jonathon Sun" userId="ac7bb53f-3ddc-43c3-a124-018177ab0681" providerId="ADAL" clId="{92C6B765-140E-47CA-A2AC-DF7A3B15527E}" dt="2022-04-13T17:57:57.267" v="2146" actId="26606"/>
          <ac:spMkLst>
            <pc:docMk/>
            <pc:sldMk cId="722410361" sldId="284"/>
            <ac:spMk id="16" creationId="{50666DC1-CD27-4874-9484-9D06C59FE4D0}"/>
          </ac:spMkLst>
        </pc:spChg>
        <pc:spChg chg="add">
          <ac:chgData name="Jonathon Sun" userId="ac7bb53f-3ddc-43c3-a124-018177ab0681" providerId="ADAL" clId="{92C6B765-140E-47CA-A2AC-DF7A3B15527E}" dt="2022-04-13T17:58:23.318" v="2148" actId="26606"/>
          <ac:spMkLst>
            <pc:docMk/>
            <pc:sldMk cId="722410361" sldId="284"/>
            <ac:spMk id="17" creationId="{50666DC1-CD27-4874-9484-9D06C59FE4D0}"/>
          </ac:spMkLst>
        </pc:spChg>
        <pc:spChg chg="add del">
          <ac:chgData name="Jonathon Sun" userId="ac7bb53f-3ddc-43c3-a124-018177ab0681" providerId="ADAL" clId="{92C6B765-140E-47CA-A2AC-DF7A3B15527E}" dt="2022-04-13T17:57:57.267" v="2146" actId="26606"/>
          <ac:spMkLst>
            <pc:docMk/>
            <pc:sldMk cId="722410361" sldId="284"/>
            <ac:spMk id="18" creationId="{0BE66D35-6371-4809-9433-1EBF879150EC}"/>
          </ac:spMkLst>
        </pc:spChg>
        <pc:spChg chg="add">
          <ac:chgData name="Jonathon Sun" userId="ac7bb53f-3ddc-43c3-a124-018177ab0681" providerId="ADAL" clId="{92C6B765-140E-47CA-A2AC-DF7A3B15527E}" dt="2022-04-13T17:58:23.318" v="2148" actId="26606"/>
          <ac:spMkLst>
            <pc:docMk/>
            <pc:sldMk cId="722410361" sldId="284"/>
            <ac:spMk id="19" creationId="{0BE66D35-6371-4809-9433-1EBF879150EC}"/>
          </ac:spMkLst>
        </pc:spChg>
        <pc:spChg chg="add del">
          <ac:chgData name="Jonathon Sun" userId="ac7bb53f-3ddc-43c3-a124-018177ab0681" providerId="ADAL" clId="{92C6B765-140E-47CA-A2AC-DF7A3B15527E}" dt="2022-04-13T17:57:57.267" v="2146" actId="26606"/>
          <ac:spMkLst>
            <pc:docMk/>
            <pc:sldMk cId="722410361" sldId="284"/>
            <ac:spMk id="20" creationId="{72EF3F9A-9717-4ACB-A30D-96694842C4F7}"/>
          </ac:spMkLst>
        </pc:spChg>
        <pc:spChg chg="add">
          <ac:chgData name="Jonathon Sun" userId="ac7bb53f-3ddc-43c3-a124-018177ab0681" providerId="ADAL" clId="{92C6B765-140E-47CA-A2AC-DF7A3B15527E}" dt="2022-04-13T17:58:23.318" v="2148" actId="26606"/>
          <ac:spMkLst>
            <pc:docMk/>
            <pc:sldMk cId="722410361" sldId="284"/>
            <ac:spMk id="21" creationId="{72EF3F9A-9717-4ACB-A30D-96694842C4F7}"/>
          </ac:spMkLst>
        </pc:spChg>
        <pc:spChg chg="add del mod">
          <ac:chgData name="Jonathon Sun" userId="ac7bb53f-3ddc-43c3-a124-018177ab0681" providerId="ADAL" clId="{92C6B765-140E-47CA-A2AC-DF7A3B15527E}" dt="2022-04-13T18:05:57.734" v="2272" actId="478"/>
          <ac:spMkLst>
            <pc:docMk/>
            <pc:sldMk cId="722410361" sldId="284"/>
            <ac:spMk id="27" creationId="{1D11FBA2-0CE6-45FE-A771-D2C2160B657B}"/>
          </ac:spMkLst>
        </pc:spChg>
        <pc:grpChg chg="add del">
          <ac:chgData name="Jonathon Sun" userId="ac7bb53f-3ddc-43c3-a124-018177ab0681" providerId="ADAL" clId="{92C6B765-140E-47CA-A2AC-DF7A3B15527E}" dt="2022-04-13T17:57:57.267" v="2146" actId="26606"/>
          <ac:grpSpMkLst>
            <pc:docMk/>
            <pc:sldMk cId="722410361" sldId="284"/>
            <ac:grpSpMk id="22" creationId="{0EB82B4C-9249-4CFC-A372-7B0FF5E36EA8}"/>
          </ac:grpSpMkLst>
        </pc:grpChg>
        <pc:grpChg chg="add">
          <ac:chgData name="Jonathon Sun" userId="ac7bb53f-3ddc-43c3-a124-018177ab0681" providerId="ADAL" clId="{92C6B765-140E-47CA-A2AC-DF7A3B15527E}" dt="2022-04-13T17:58:23.318" v="2148" actId="26606"/>
          <ac:grpSpMkLst>
            <pc:docMk/>
            <pc:sldMk cId="722410361" sldId="284"/>
            <ac:grpSpMk id="23" creationId="{0EB82B4C-9249-4CFC-A372-7B0FF5E36EA8}"/>
          </ac:grpSpMkLst>
        </pc:grpChg>
        <pc:graphicFrameChg chg="add del mod">
          <ac:chgData name="Jonathon Sun" userId="ac7bb53f-3ddc-43c3-a124-018177ab0681" providerId="ADAL" clId="{92C6B765-140E-47CA-A2AC-DF7A3B15527E}" dt="2022-04-13T17:57:36.089" v="2142"/>
          <ac:graphicFrameMkLst>
            <pc:docMk/>
            <pc:sldMk cId="722410361" sldId="284"/>
            <ac:graphicFrameMk id="11" creationId="{49AEA28B-7319-4FCA-A291-780922F8ED1F}"/>
          </ac:graphicFrameMkLst>
        </pc:graphicFrameChg>
        <pc:graphicFrameChg chg="add del mod modGraphic">
          <ac:chgData name="Jonathon Sun" userId="ac7bb53f-3ddc-43c3-a124-018177ab0681" providerId="ADAL" clId="{92C6B765-140E-47CA-A2AC-DF7A3B15527E}" dt="2022-04-13T18:04:10.760" v="2236" actId="478"/>
          <ac:graphicFrameMkLst>
            <pc:docMk/>
            <pc:sldMk cId="722410361" sldId="284"/>
            <ac:graphicFrameMk id="12" creationId="{2762C223-5B5C-4FA3-97D2-4DB35F18BE0C}"/>
          </ac:graphicFrameMkLst>
        </pc:graphicFrameChg>
        <pc:graphicFrameChg chg="add del modGraphic">
          <ac:chgData name="Jonathon Sun" userId="ac7bb53f-3ddc-43c3-a124-018177ab0681" providerId="ADAL" clId="{92C6B765-140E-47CA-A2AC-DF7A3B15527E}" dt="2022-04-13T17:57:57.267" v="2146" actId="26606"/>
          <ac:graphicFrameMkLst>
            <pc:docMk/>
            <pc:sldMk cId="722410361" sldId="284"/>
            <ac:graphicFrameMk id="13" creationId="{49AEA28B-7319-4FCA-A291-780922F8ED1F}"/>
          </ac:graphicFrameMkLst>
        </pc:graphicFrameChg>
        <pc:graphicFrameChg chg="add del mod">
          <ac:chgData name="Jonathon Sun" userId="ac7bb53f-3ddc-43c3-a124-018177ab0681" providerId="ADAL" clId="{92C6B765-140E-47CA-A2AC-DF7A3B15527E}" dt="2022-04-13T18:00:39.375" v="2172" actId="478"/>
          <ac:graphicFrameMkLst>
            <pc:docMk/>
            <pc:sldMk cId="722410361" sldId="284"/>
            <ac:graphicFrameMk id="14" creationId="{268E3870-AD2D-4EAF-AE38-A7CA7A32E29B}"/>
          </ac:graphicFrameMkLst>
        </pc:graphicFrameChg>
        <pc:graphicFrameChg chg="add del mod modGraphic">
          <ac:chgData name="Jonathon Sun" userId="ac7bb53f-3ddc-43c3-a124-018177ab0681" providerId="ADAL" clId="{92C6B765-140E-47CA-A2AC-DF7A3B15527E}" dt="2022-04-13T18:06:40.225" v="2281" actId="1076"/>
          <ac:graphicFrameMkLst>
            <pc:docMk/>
            <pc:sldMk cId="722410361" sldId="284"/>
            <ac:graphicFrameMk id="26" creationId="{9786D67B-1252-4D56-84FD-B21EC89C7ABA}"/>
          </ac:graphicFrameMkLst>
        </pc:graphicFrameChg>
      </pc:sldChg>
      <pc:sldChg chg="delSp modSp add mod modClrScheme chgLayout">
        <pc:chgData name="Jonathon Sun" userId="ac7bb53f-3ddc-43c3-a124-018177ab0681" providerId="ADAL" clId="{92C6B765-140E-47CA-A2AC-DF7A3B15527E}" dt="2022-04-13T18:10:22.494" v="2348" actId="108"/>
        <pc:sldMkLst>
          <pc:docMk/>
          <pc:sldMk cId="2288122259" sldId="285"/>
        </pc:sldMkLst>
        <pc:spChg chg="mod ord">
          <ac:chgData name="Jonathon Sun" userId="ac7bb53f-3ddc-43c3-a124-018177ab0681" providerId="ADAL" clId="{92C6B765-140E-47CA-A2AC-DF7A3B15527E}" dt="2022-04-13T18:10:22.494" v="2348" actId="108"/>
          <ac:spMkLst>
            <pc:docMk/>
            <pc:sldMk cId="2288122259" sldId="285"/>
            <ac:spMk id="2" creationId="{2995FD44-2C81-4706-BB60-DADE730E76FD}"/>
          </ac:spMkLst>
        </pc:spChg>
        <pc:spChg chg="del mod ord">
          <ac:chgData name="Jonathon Sun" userId="ac7bb53f-3ddc-43c3-a124-018177ab0681" providerId="ADAL" clId="{92C6B765-140E-47CA-A2AC-DF7A3B15527E}" dt="2022-04-13T17:51:35.487" v="1928" actId="478"/>
          <ac:spMkLst>
            <pc:docMk/>
            <pc:sldMk cId="2288122259" sldId="285"/>
            <ac:spMk id="4" creationId="{79746D72-4232-429E-B059-2F74F57A550A}"/>
          </ac:spMkLst>
        </pc:spChg>
        <pc:spChg chg="mod ord">
          <ac:chgData name="Jonathon Sun" userId="ac7bb53f-3ddc-43c3-a124-018177ab0681" providerId="ADAL" clId="{92C6B765-140E-47CA-A2AC-DF7A3B15527E}" dt="2022-04-13T17:51:37.587" v="1929" actId="14100"/>
          <ac:spMkLst>
            <pc:docMk/>
            <pc:sldMk cId="2288122259" sldId="285"/>
            <ac:spMk id="5" creationId="{66F21E69-75C8-4693-BCEE-D6AD8A12369F}"/>
          </ac:spMkLst>
        </pc:spChg>
        <pc:spChg chg="del mod ord">
          <ac:chgData name="Jonathon Sun" userId="ac7bb53f-3ddc-43c3-a124-018177ab0681" providerId="ADAL" clId="{92C6B765-140E-47CA-A2AC-DF7A3B15527E}" dt="2022-04-13T17:23:29.929" v="1259" actId="478"/>
          <ac:spMkLst>
            <pc:docMk/>
            <pc:sldMk cId="2288122259" sldId="285"/>
            <ac:spMk id="6" creationId="{8B0259CB-471B-4394-B5C6-9FAF21CD83CB}"/>
          </ac:spMkLst>
        </pc:spChg>
        <pc:spChg chg="del mod ord">
          <ac:chgData name="Jonathon Sun" userId="ac7bb53f-3ddc-43c3-a124-018177ab0681" providerId="ADAL" clId="{92C6B765-140E-47CA-A2AC-DF7A3B15527E}" dt="2022-04-13T17:23:28.721" v="1258" actId="478"/>
          <ac:spMkLst>
            <pc:docMk/>
            <pc:sldMk cId="2288122259" sldId="285"/>
            <ac:spMk id="7" creationId="{E18E9D7E-341C-4C32-B168-33714E105F24}"/>
          </ac:spMkLst>
        </pc:spChg>
      </pc:sldChg>
      <pc:sldChg chg="addSp delSp modSp add del mod setBg modClrScheme delDesignElem chgLayout">
        <pc:chgData name="Jonathon Sun" userId="ac7bb53f-3ddc-43c3-a124-018177ab0681" providerId="ADAL" clId="{92C6B765-140E-47CA-A2AC-DF7A3B15527E}" dt="2022-04-13T18:03:47.364" v="2230" actId="47"/>
        <pc:sldMkLst>
          <pc:docMk/>
          <pc:sldMk cId="508478181" sldId="286"/>
        </pc:sldMkLst>
        <pc:spChg chg="mod ord">
          <ac:chgData name="Jonathon Sun" userId="ac7bb53f-3ddc-43c3-a124-018177ab0681" providerId="ADAL" clId="{92C6B765-140E-47CA-A2AC-DF7A3B15527E}" dt="2022-04-13T18:02:44.623" v="2218" actId="700"/>
          <ac:spMkLst>
            <pc:docMk/>
            <pc:sldMk cId="508478181" sldId="286"/>
            <ac:spMk id="2" creationId="{2995FD44-2C81-4706-BB60-DADE730E76FD}"/>
          </ac:spMkLst>
        </pc:spChg>
        <pc:spChg chg="del mod ord">
          <ac:chgData name="Jonathon Sun" userId="ac7bb53f-3ddc-43c3-a124-018177ab0681" providerId="ADAL" clId="{92C6B765-140E-47CA-A2AC-DF7A3B15527E}" dt="2022-04-13T18:03:22.902" v="2223" actId="478"/>
          <ac:spMkLst>
            <pc:docMk/>
            <pc:sldMk cId="508478181" sldId="286"/>
            <ac:spMk id="6" creationId="{8B0259CB-471B-4394-B5C6-9FAF21CD83CB}"/>
          </ac:spMkLst>
        </pc:spChg>
        <pc:spChg chg="add mod">
          <ac:chgData name="Jonathon Sun" userId="ac7bb53f-3ddc-43c3-a124-018177ab0681" providerId="ADAL" clId="{92C6B765-140E-47CA-A2AC-DF7A3B15527E}" dt="2022-04-13T18:02:53.578" v="2221"/>
          <ac:spMkLst>
            <pc:docMk/>
            <pc:sldMk cId="508478181" sldId="286"/>
            <ac:spMk id="13" creationId="{B3EF524D-8528-4903-B5E1-F2A99B1D4470}"/>
          </ac:spMkLst>
        </pc:spChg>
        <pc:spChg chg="add mod">
          <ac:chgData name="Jonathon Sun" userId="ac7bb53f-3ddc-43c3-a124-018177ab0681" providerId="ADAL" clId="{92C6B765-140E-47CA-A2AC-DF7A3B15527E}" dt="2022-04-13T18:02:53.578" v="2221"/>
          <ac:spMkLst>
            <pc:docMk/>
            <pc:sldMk cId="508478181" sldId="286"/>
            <ac:spMk id="14" creationId="{3192D46C-01E3-4B54-9644-9F99E790529F}"/>
          </ac:spMkLst>
        </pc:spChg>
        <pc:spChg chg="del">
          <ac:chgData name="Jonathon Sun" userId="ac7bb53f-3ddc-43c3-a124-018177ab0681" providerId="ADAL" clId="{92C6B765-140E-47CA-A2AC-DF7A3B15527E}" dt="2022-04-13T18:02:06.505" v="2216"/>
          <ac:spMkLst>
            <pc:docMk/>
            <pc:sldMk cId="508478181" sldId="286"/>
            <ac:spMk id="17" creationId="{50666DC1-CD27-4874-9484-9D06C59FE4D0}"/>
          </ac:spMkLst>
        </pc:spChg>
        <pc:spChg chg="del">
          <ac:chgData name="Jonathon Sun" userId="ac7bb53f-3ddc-43c3-a124-018177ab0681" providerId="ADAL" clId="{92C6B765-140E-47CA-A2AC-DF7A3B15527E}" dt="2022-04-13T18:02:06.505" v="2216"/>
          <ac:spMkLst>
            <pc:docMk/>
            <pc:sldMk cId="508478181" sldId="286"/>
            <ac:spMk id="19" creationId="{0BE66D35-6371-4809-9433-1EBF879150EC}"/>
          </ac:spMkLst>
        </pc:spChg>
        <pc:spChg chg="del">
          <ac:chgData name="Jonathon Sun" userId="ac7bb53f-3ddc-43c3-a124-018177ab0681" providerId="ADAL" clId="{92C6B765-140E-47CA-A2AC-DF7A3B15527E}" dt="2022-04-13T18:02:06.505" v="2216"/>
          <ac:spMkLst>
            <pc:docMk/>
            <pc:sldMk cId="508478181" sldId="286"/>
            <ac:spMk id="21" creationId="{72EF3F9A-9717-4ACB-A30D-96694842C4F7}"/>
          </ac:spMkLst>
        </pc:spChg>
        <pc:grpChg chg="del">
          <ac:chgData name="Jonathon Sun" userId="ac7bb53f-3ddc-43c3-a124-018177ab0681" providerId="ADAL" clId="{92C6B765-140E-47CA-A2AC-DF7A3B15527E}" dt="2022-04-13T18:02:06.505" v="2216"/>
          <ac:grpSpMkLst>
            <pc:docMk/>
            <pc:sldMk cId="508478181" sldId="286"/>
            <ac:grpSpMk id="23" creationId="{0EB82B4C-9249-4CFC-A372-7B0FF5E36EA8}"/>
          </ac:grpSpMkLst>
        </pc:grpChg>
        <pc:graphicFrameChg chg="del mod ord modGraphic">
          <ac:chgData name="Jonathon Sun" userId="ac7bb53f-3ddc-43c3-a124-018177ab0681" providerId="ADAL" clId="{92C6B765-140E-47CA-A2AC-DF7A3B15527E}" dt="2022-04-13T18:02:49.119" v="2220" actId="478"/>
          <ac:graphicFrameMkLst>
            <pc:docMk/>
            <pc:sldMk cId="508478181" sldId="286"/>
            <ac:graphicFrameMk id="12" creationId="{2762C223-5B5C-4FA3-97D2-4DB35F18BE0C}"/>
          </ac:graphicFrameMkLst>
        </pc:graphicFrameChg>
        <pc:graphicFrameChg chg="mod modGraphic">
          <ac:chgData name="Jonathon Sun" userId="ac7bb53f-3ddc-43c3-a124-018177ab0681" providerId="ADAL" clId="{92C6B765-140E-47CA-A2AC-DF7A3B15527E}" dt="2022-04-13T18:03:27.121" v="2225" actId="1076"/>
          <ac:graphicFrameMkLst>
            <pc:docMk/>
            <pc:sldMk cId="508478181" sldId="286"/>
            <ac:graphicFrameMk id="26" creationId="{9786D67B-1252-4D56-84FD-B21EC89C7ABA}"/>
          </ac:graphicFrameMkLst>
        </pc:graphicFrameChg>
      </pc:sldChg>
      <pc:sldChg chg="new del">
        <pc:chgData name="Jonathon Sun" userId="ac7bb53f-3ddc-43c3-a124-018177ab0681" providerId="ADAL" clId="{92C6B765-140E-47CA-A2AC-DF7A3B15527E}" dt="2022-04-13T17:54:52.471" v="1931" actId="47"/>
        <pc:sldMkLst>
          <pc:docMk/>
          <pc:sldMk cId="4200940025" sldId="286"/>
        </pc:sldMkLst>
      </pc:sldChg>
      <pc:sldChg chg="addSp delSp modSp add mod setBg delDesignElem">
        <pc:chgData name="Jonathon Sun" userId="ac7bb53f-3ddc-43c3-a124-018177ab0681" providerId="ADAL" clId="{92C6B765-140E-47CA-A2AC-DF7A3B15527E}" dt="2022-04-13T18:10:07.782" v="2346" actId="20577"/>
        <pc:sldMkLst>
          <pc:docMk/>
          <pc:sldMk cId="3802642546" sldId="287"/>
        </pc:sldMkLst>
        <pc:spChg chg="mod">
          <ac:chgData name="Jonathon Sun" userId="ac7bb53f-3ddc-43c3-a124-018177ab0681" providerId="ADAL" clId="{92C6B765-140E-47CA-A2AC-DF7A3B15527E}" dt="2022-04-13T18:10:07.782" v="2346" actId="20577"/>
          <ac:spMkLst>
            <pc:docMk/>
            <pc:sldMk cId="3802642546" sldId="287"/>
            <ac:spMk id="2" creationId="{2995FD44-2C81-4706-BB60-DADE730E76FD}"/>
          </ac:spMkLst>
        </pc:spChg>
        <pc:spChg chg="add">
          <ac:chgData name="Jonathon Sun" userId="ac7bb53f-3ddc-43c3-a124-018177ab0681" providerId="ADAL" clId="{92C6B765-140E-47CA-A2AC-DF7A3B15527E}" dt="2022-04-13T18:03:41.223" v="2229" actId="26606"/>
          <ac:spMkLst>
            <pc:docMk/>
            <pc:sldMk cId="3802642546" sldId="287"/>
            <ac:spMk id="14" creationId="{50666DC1-CD27-4874-9484-9D06C59FE4D0}"/>
          </ac:spMkLst>
        </pc:spChg>
        <pc:spChg chg="add">
          <ac:chgData name="Jonathon Sun" userId="ac7bb53f-3ddc-43c3-a124-018177ab0681" providerId="ADAL" clId="{92C6B765-140E-47CA-A2AC-DF7A3B15527E}" dt="2022-04-13T18:03:41.223" v="2229" actId="26606"/>
          <ac:spMkLst>
            <pc:docMk/>
            <pc:sldMk cId="3802642546" sldId="287"/>
            <ac:spMk id="15" creationId="{0BE66D35-6371-4809-9433-1EBF879150EC}"/>
          </ac:spMkLst>
        </pc:spChg>
        <pc:spChg chg="add">
          <ac:chgData name="Jonathon Sun" userId="ac7bb53f-3ddc-43c3-a124-018177ab0681" providerId="ADAL" clId="{92C6B765-140E-47CA-A2AC-DF7A3B15527E}" dt="2022-04-13T18:03:41.223" v="2229" actId="26606"/>
          <ac:spMkLst>
            <pc:docMk/>
            <pc:sldMk cId="3802642546" sldId="287"/>
            <ac:spMk id="16" creationId="{72EF3F9A-9717-4ACB-A30D-96694842C4F7}"/>
          </ac:spMkLst>
        </pc:spChg>
        <pc:spChg chg="del">
          <ac:chgData name="Jonathon Sun" userId="ac7bb53f-3ddc-43c3-a124-018177ab0681" providerId="ADAL" clId="{92C6B765-140E-47CA-A2AC-DF7A3B15527E}" dt="2022-04-13T18:03:29.190" v="2227"/>
          <ac:spMkLst>
            <pc:docMk/>
            <pc:sldMk cId="3802642546" sldId="287"/>
            <ac:spMk id="17" creationId="{50666DC1-CD27-4874-9484-9D06C59FE4D0}"/>
          </ac:spMkLst>
        </pc:spChg>
        <pc:spChg chg="del">
          <ac:chgData name="Jonathon Sun" userId="ac7bb53f-3ddc-43c3-a124-018177ab0681" providerId="ADAL" clId="{92C6B765-140E-47CA-A2AC-DF7A3B15527E}" dt="2022-04-13T18:03:29.190" v="2227"/>
          <ac:spMkLst>
            <pc:docMk/>
            <pc:sldMk cId="3802642546" sldId="287"/>
            <ac:spMk id="19" creationId="{0BE66D35-6371-4809-9433-1EBF879150EC}"/>
          </ac:spMkLst>
        </pc:spChg>
        <pc:spChg chg="del">
          <ac:chgData name="Jonathon Sun" userId="ac7bb53f-3ddc-43c3-a124-018177ab0681" providerId="ADAL" clId="{92C6B765-140E-47CA-A2AC-DF7A3B15527E}" dt="2022-04-13T18:03:29.190" v="2227"/>
          <ac:spMkLst>
            <pc:docMk/>
            <pc:sldMk cId="3802642546" sldId="287"/>
            <ac:spMk id="21" creationId="{72EF3F9A-9717-4ACB-A30D-96694842C4F7}"/>
          </ac:spMkLst>
        </pc:spChg>
        <pc:grpChg chg="add">
          <ac:chgData name="Jonathon Sun" userId="ac7bb53f-3ddc-43c3-a124-018177ab0681" providerId="ADAL" clId="{92C6B765-140E-47CA-A2AC-DF7A3B15527E}" dt="2022-04-13T18:03:41.223" v="2229" actId="26606"/>
          <ac:grpSpMkLst>
            <pc:docMk/>
            <pc:sldMk cId="3802642546" sldId="287"/>
            <ac:grpSpMk id="18" creationId="{0EB82B4C-9249-4CFC-A372-7B0FF5E36EA8}"/>
          </ac:grpSpMkLst>
        </pc:grpChg>
        <pc:grpChg chg="del">
          <ac:chgData name="Jonathon Sun" userId="ac7bb53f-3ddc-43c3-a124-018177ab0681" providerId="ADAL" clId="{92C6B765-140E-47CA-A2AC-DF7A3B15527E}" dt="2022-04-13T18:03:29.190" v="2227"/>
          <ac:grpSpMkLst>
            <pc:docMk/>
            <pc:sldMk cId="3802642546" sldId="287"/>
            <ac:grpSpMk id="23" creationId="{0EB82B4C-9249-4CFC-A372-7B0FF5E36EA8}"/>
          </ac:grpSpMkLst>
        </pc:grpChg>
        <pc:graphicFrameChg chg="mod modGraphic">
          <ac:chgData name="Jonathon Sun" userId="ac7bb53f-3ddc-43c3-a124-018177ab0681" providerId="ADAL" clId="{92C6B765-140E-47CA-A2AC-DF7A3B15527E}" dt="2022-04-13T18:03:41.223" v="2229" actId="26606"/>
          <ac:graphicFrameMkLst>
            <pc:docMk/>
            <pc:sldMk cId="3802642546" sldId="287"/>
            <ac:graphicFrameMk id="12" creationId="{2762C223-5B5C-4FA3-97D2-4DB35F18BE0C}"/>
          </ac:graphicFrameMkLst>
        </pc:graphicFrameChg>
        <pc:graphicFrameChg chg="del">
          <ac:chgData name="Jonathon Sun" userId="ac7bb53f-3ddc-43c3-a124-018177ab0681" providerId="ADAL" clId="{92C6B765-140E-47CA-A2AC-DF7A3B15527E}" dt="2022-04-13T18:03:33.168" v="2228" actId="478"/>
          <ac:graphicFrameMkLst>
            <pc:docMk/>
            <pc:sldMk cId="3802642546" sldId="287"/>
            <ac:graphicFrameMk id="26" creationId="{9786D67B-1252-4D56-84FD-B21EC89C7ABA}"/>
          </ac:graphicFrameMkLst>
        </pc:graphicFrameChg>
      </pc:sldChg>
      <pc:sldChg chg="addSp delSp modSp add mod setBg delDesignElem">
        <pc:chgData name="Jonathon Sun" userId="ac7bb53f-3ddc-43c3-a124-018177ab0681" providerId="ADAL" clId="{92C6B765-140E-47CA-A2AC-DF7A3B15527E}" dt="2022-04-26T17:27:21.110" v="6423" actId="1076"/>
        <pc:sldMkLst>
          <pc:docMk/>
          <pc:sldMk cId="2337586848" sldId="288"/>
        </pc:sldMkLst>
        <pc:spChg chg="mod">
          <ac:chgData name="Jonathon Sun" userId="ac7bb53f-3ddc-43c3-a124-018177ab0681" providerId="ADAL" clId="{92C6B765-140E-47CA-A2AC-DF7A3B15527E}" dt="2022-04-13T18:10:02.885" v="2338" actId="20577"/>
          <ac:spMkLst>
            <pc:docMk/>
            <pc:sldMk cId="2337586848" sldId="288"/>
            <ac:spMk id="2" creationId="{2995FD44-2C81-4706-BB60-DADE730E76FD}"/>
          </ac:spMkLst>
        </pc:spChg>
        <pc:spChg chg="add del mod">
          <ac:chgData name="Jonathon Sun" userId="ac7bb53f-3ddc-43c3-a124-018177ab0681" providerId="ADAL" clId="{92C6B765-140E-47CA-A2AC-DF7A3B15527E}" dt="2022-04-13T18:03:54.357" v="2234" actId="478"/>
          <ac:spMkLst>
            <pc:docMk/>
            <pc:sldMk cId="2337586848" sldId="288"/>
            <ac:spMk id="4" creationId="{00329987-D254-4401-8C8A-77E302663F0A}"/>
          </ac:spMkLst>
        </pc:spChg>
        <pc:spChg chg="del">
          <ac:chgData name="Jonathon Sun" userId="ac7bb53f-3ddc-43c3-a124-018177ab0681" providerId="ADAL" clId="{92C6B765-140E-47CA-A2AC-DF7A3B15527E}" dt="2022-04-13T18:03:48.886" v="2232"/>
          <ac:spMkLst>
            <pc:docMk/>
            <pc:sldMk cId="2337586848" sldId="288"/>
            <ac:spMk id="17" creationId="{50666DC1-CD27-4874-9484-9D06C59FE4D0}"/>
          </ac:spMkLst>
        </pc:spChg>
        <pc:spChg chg="del">
          <ac:chgData name="Jonathon Sun" userId="ac7bb53f-3ddc-43c3-a124-018177ab0681" providerId="ADAL" clId="{92C6B765-140E-47CA-A2AC-DF7A3B15527E}" dt="2022-04-13T18:03:48.886" v="2232"/>
          <ac:spMkLst>
            <pc:docMk/>
            <pc:sldMk cId="2337586848" sldId="288"/>
            <ac:spMk id="19" creationId="{0BE66D35-6371-4809-9433-1EBF879150EC}"/>
          </ac:spMkLst>
        </pc:spChg>
        <pc:spChg chg="del">
          <ac:chgData name="Jonathon Sun" userId="ac7bb53f-3ddc-43c3-a124-018177ab0681" providerId="ADAL" clId="{92C6B765-140E-47CA-A2AC-DF7A3B15527E}" dt="2022-04-13T18:03:48.886" v="2232"/>
          <ac:spMkLst>
            <pc:docMk/>
            <pc:sldMk cId="2337586848" sldId="288"/>
            <ac:spMk id="21" creationId="{72EF3F9A-9717-4ACB-A30D-96694842C4F7}"/>
          </ac:spMkLst>
        </pc:spChg>
        <pc:spChg chg="add">
          <ac:chgData name="Jonathon Sun" userId="ac7bb53f-3ddc-43c3-a124-018177ab0681" providerId="ADAL" clId="{92C6B765-140E-47CA-A2AC-DF7A3B15527E}" dt="2022-04-13T18:03:56.434" v="2235" actId="26606"/>
          <ac:spMkLst>
            <pc:docMk/>
            <pc:sldMk cId="2337586848" sldId="288"/>
            <ac:spMk id="31" creationId="{50666DC1-CD27-4874-9484-9D06C59FE4D0}"/>
          </ac:spMkLst>
        </pc:spChg>
        <pc:spChg chg="add">
          <ac:chgData name="Jonathon Sun" userId="ac7bb53f-3ddc-43c3-a124-018177ab0681" providerId="ADAL" clId="{92C6B765-140E-47CA-A2AC-DF7A3B15527E}" dt="2022-04-13T18:03:56.434" v="2235" actId="26606"/>
          <ac:spMkLst>
            <pc:docMk/>
            <pc:sldMk cId="2337586848" sldId="288"/>
            <ac:spMk id="33" creationId="{0BE66D35-6371-4809-9433-1EBF879150EC}"/>
          </ac:spMkLst>
        </pc:spChg>
        <pc:spChg chg="add">
          <ac:chgData name="Jonathon Sun" userId="ac7bb53f-3ddc-43c3-a124-018177ab0681" providerId="ADAL" clId="{92C6B765-140E-47CA-A2AC-DF7A3B15527E}" dt="2022-04-13T18:03:56.434" v="2235" actId="26606"/>
          <ac:spMkLst>
            <pc:docMk/>
            <pc:sldMk cId="2337586848" sldId="288"/>
            <ac:spMk id="35" creationId="{72EF3F9A-9717-4ACB-A30D-96694842C4F7}"/>
          </ac:spMkLst>
        </pc:spChg>
        <pc:grpChg chg="del">
          <ac:chgData name="Jonathon Sun" userId="ac7bb53f-3ddc-43c3-a124-018177ab0681" providerId="ADAL" clId="{92C6B765-140E-47CA-A2AC-DF7A3B15527E}" dt="2022-04-13T18:03:48.886" v="2232"/>
          <ac:grpSpMkLst>
            <pc:docMk/>
            <pc:sldMk cId="2337586848" sldId="288"/>
            <ac:grpSpMk id="23" creationId="{0EB82B4C-9249-4CFC-A372-7B0FF5E36EA8}"/>
          </ac:grpSpMkLst>
        </pc:grpChg>
        <pc:grpChg chg="add">
          <ac:chgData name="Jonathon Sun" userId="ac7bb53f-3ddc-43c3-a124-018177ab0681" providerId="ADAL" clId="{92C6B765-140E-47CA-A2AC-DF7A3B15527E}" dt="2022-04-13T18:03:56.434" v="2235" actId="26606"/>
          <ac:grpSpMkLst>
            <pc:docMk/>
            <pc:sldMk cId="2337586848" sldId="288"/>
            <ac:grpSpMk id="37" creationId="{0EB82B4C-9249-4CFC-A372-7B0FF5E36EA8}"/>
          </ac:grpSpMkLst>
        </pc:grpChg>
        <pc:graphicFrameChg chg="del">
          <ac:chgData name="Jonathon Sun" userId="ac7bb53f-3ddc-43c3-a124-018177ab0681" providerId="ADAL" clId="{92C6B765-140E-47CA-A2AC-DF7A3B15527E}" dt="2022-04-13T18:03:51.161" v="2233" actId="478"/>
          <ac:graphicFrameMkLst>
            <pc:docMk/>
            <pc:sldMk cId="2337586848" sldId="288"/>
            <ac:graphicFrameMk id="12" creationId="{2762C223-5B5C-4FA3-97D2-4DB35F18BE0C}"/>
          </ac:graphicFrameMkLst>
        </pc:graphicFrameChg>
        <pc:graphicFrameChg chg="mod modGraphic">
          <ac:chgData name="Jonathon Sun" userId="ac7bb53f-3ddc-43c3-a124-018177ab0681" providerId="ADAL" clId="{92C6B765-140E-47CA-A2AC-DF7A3B15527E}" dt="2022-04-26T17:27:21.110" v="6423" actId="1076"/>
          <ac:graphicFrameMkLst>
            <pc:docMk/>
            <pc:sldMk cId="2337586848" sldId="288"/>
            <ac:graphicFrameMk id="26" creationId="{9786D67B-1252-4D56-84FD-B21EC89C7ABA}"/>
          </ac:graphicFrameMkLst>
        </pc:graphicFrameChg>
      </pc:sldChg>
      <pc:sldChg chg="new del">
        <pc:chgData name="Jonathon Sun" userId="ac7bb53f-3ddc-43c3-a124-018177ab0681" providerId="ADAL" clId="{92C6B765-140E-47CA-A2AC-DF7A3B15527E}" dt="2022-04-13T18:09:29.158" v="2287" actId="2696"/>
        <pc:sldMkLst>
          <pc:docMk/>
          <pc:sldMk cId="1615271118" sldId="289"/>
        </pc:sldMkLst>
      </pc:sldChg>
      <pc:sldChg chg="new del">
        <pc:chgData name="Jonathon Sun" userId="ac7bb53f-3ddc-43c3-a124-018177ab0681" providerId="ADAL" clId="{92C6B765-140E-47CA-A2AC-DF7A3B15527E}" dt="2022-04-13T18:09:23.978" v="2285" actId="2696"/>
        <pc:sldMkLst>
          <pc:docMk/>
          <pc:sldMk cId="1776395962" sldId="289"/>
        </pc:sldMkLst>
      </pc:sldChg>
      <pc:sldChg chg="addSp delSp modSp new mod modClrScheme chgLayout">
        <pc:chgData name="Jonathon Sun" userId="ac7bb53f-3ddc-43c3-a124-018177ab0681" providerId="ADAL" clId="{92C6B765-140E-47CA-A2AC-DF7A3B15527E}" dt="2022-04-13T18:22:15.574" v="3208" actId="20577"/>
        <pc:sldMkLst>
          <pc:docMk/>
          <pc:sldMk cId="2709284106" sldId="289"/>
        </pc:sldMkLst>
        <pc:spChg chg="del mod ord">
          <ac:chgData name="Jonathon Sun" userId="ac7bb53f-3ddc-43c3-a124-018177ab0681" providerId="ADAL" clId="{92C6B765-140E-47CA-A2AC-DF7A3B15527E}" dt="2022-04-13T18:16:39.969" v="2353" actId="700"/>
          <ac:spMkLst>
            <pc:docMk/>
            <pc:sldMk cId="2709284106" sldId="289"/>
            <ac:spMk id="2" creationId="{88050447-90D5-4529-8B9E-5C8F4363115C}"/>
          </ac:spMkLst>
        </pc:spChg>
        <pc:spChg chg="del">
          <ac:chgData name="Jonathon Sun" userId="ac7bb53f-3ddc-43c3-a124-018177ab0681" providerId="ADAL" clId="{92C6B765-140E-47CA-A2AC-DF7A3B15527E}" dt="2022-04-13T18:16:39.969" v="2353" actId="700"/>
          <ac:spMkLst>
            <pc:docMk/>
            <pc:sldMk cId="2709284106" sldId="289"/>
            <ac:spMk id="3" creationId="{542C7BF8-7BB9-4633-997A-6E12B5BC0C6B}"/>
          </ac:spMkLst>
        </pc:spChg>
        <pc:spChg chg="del mod ord">
          <ac:chgData name="Jonathon Sun" userId="ac7bb53f-3ddc-43c3-a124-018177ab0681" providerId="ADAL" clId="{92C6B765-140E-47CA-A2AC-DF7A3B15527E}" dt="2022-04-13T18:16:39.969" v="2353" actId="700"/>
          <ac:spMkLst>
            <pc:docMk/>
            <pc:sldMk cId="2709284106" sldId="289"/>
            <ac:spMk id="4" creationId="{D2711BCD-7B13-4822-A1E2-DDC21A52D20D}"/>
          </ac:spMkLst>
        </pc:spChg>
        <pc:spChg chg="del">
          <ac:chgData name="Jonathon Sun" userId="ac7bb53f-3ddc-43c3-a124-018177ab0681" providerId="ADAL" clId="{92C6B765-140E-47CA-A2AC-DF7A3B15527E}" dt="2022-04-13T18:16:39.969" v="2353" actId="700"/>
          <ac:spMkLst>
            <pc:docMk/>
            <pc:sldMk cId="2709284106" sldId="289"/>
            <ac:spMk id="5" creationId="{96527C2F-6482-4AEA-9347-F8DB74AE399D}"/>
          </ac:spMkLst>
        </pc:spChg>
        <pc:spChg chg="del">
          <ac:chgData name="Jonathon Sun" userId="ac7bb53f-3ddc-43c3-a124-018177ab0681" providerId="ADAL" clId="{92C6B765-140E-47CA-A2AC-DF7A3B15527E}" dt="2022-04-13T18:16:39.969" v="2353" actId="700"/>
          <ac:spMkLst>
            <pc:docMk/>
            <pc:sldMk cId="2709284106" sldId="289"/>
            <ac:spMk id="6" creationId="{5AB7F605-4908-43BE-A3FA-A595CA38664F}"/>
          </ac:spMkLst>
        </pc:spChg>
        <pc:spChg chg="add mod ord">
          <ac:chgData name="Jonathon Sun" userId="ac7bb53f-3ddc-43c3-a124-018177ab0681" providerId="ADAL" clId="{92C6B765-140E-47CA-A2AC-DF7A3B15527E}" dt="2022-04-13T18:16:42.845" v="2360" actId="20577"/>
          <ac:spMkLst>
            <pc:docMk/>
            <pc:sldMk cId="2709284106" sldId="289"/>
            <ac:spMk id="7" creationId="{641D5986-447F-441B-AA2D-7DE680224A59}"/>
          </ac:spMkLst>
        </pc:spChg>
        <pc:spChg chg="add mod ord">
          <ac:chgData name="Jonathon Sun" userId="ac7bb53f-3ddc-43c3-a124-018177ab0681" providerId="ADAL" clId="{92C6B765-140E-47CA-A2AC-DF7A3B15527E}" dt="2022-04-13T18:22:15.574" v="3208" actId="20577"/>
          <ac:spMkLst>
            <pc:docMk/>
            <pc:sldMk cId="2709284106" sldId="289"/>
            <ac:spMk id="8" creationId="{C29DECC2-6F8A-4FB8-BB52-B2A99285864D}"/>
          </ac:spMkLst>
        </pc:spChg>
      </pc:sldChg>
      <pc:sldChg chg="addSp delSp modSp add del mod">
        <pc:chgData name="Jonathon Sun" userId="ac7bb53f-3ddc-43c3-a124-018177ab0681" providerId="ADAL" clId="{92C6B765-140E-47CA-A2AC-DF7A3B15527E}" dt="2022-04-13T19:13:00.569" v="4911" actId="47"/>
        <pc:sldMkLst>
          <pc:docMk/>
          <pc:sldMk cId="567007902" sldId="290"/>
        </pc:sldMkLst>
        <pc:spChg chg="mod">
          <ac:chgData name="Jonathon Sun" userId="ac7bb53f-3ddc-43c3-a124-018177ab0681" providerId="ADAL" clId="{92C6B765-140E-47CA-A2AC-DF7A3B15527E}" dt="2022-04-13T18:51:42.857" v="4352" actId="20577"/>
          <ac:spMkLst>
            <pc:docMk/>
            <pc:sldMk cId="567007902" sldId="290"/>
            <ac:spMk id="2" creationId="{2995FD44-2C81-4706-BB60-DADE730E76FD}"/>
          </ac:spMkLst>
        </pc:spChg>
        <pc:spChg chg="mod">
          <ac:chgData name="Jonathon Sun" userId="ac7bb53f-3ddc-43c3-a124-018177ab0681" providerId="ADAL" clId="{92C6B765-140E-47CA-A2AC-DF7A3B15527E}" dt="2022-04-13T18:50:27.007" v="4318" actId="27636"/>
          <ac:spMkLst>
            <pc:docMk/>
            <pc:sldMk cId="567007902" sldId="290"/>
            <ac:spMk id="4" creationId="{79746D72-4232-429E-B059-2F74F57A550A}"/>
          </ac:spMkLst>
        </pc:spChg>
        <pc:spChg chg="mod">
          <ac:chgData name="Jonathon Sun" userId="ac7bb53f-3ddc-43c3-a124-018177ab0681" providerId="ADAL" clId="{92C6B765-140E-47CA-A2AC-DF7A3B15527E}" dt="2022-04-13T18:48:02.906" v="3987" actId="20577"/>
          <ac:spMkLst>
            <pc:docMk/>
            <pc:sldMk cId="567007902" sldId="290"/>
            <ac:spMk id="5" creationId="{66F21E69-75C8-4693-BCEE-D6AD8A12369F}"/>
          </ac:spMkLst>
        </pc:spChg>
        <pc:spChg chg="mod">
          <ac:chgData name="Jonathon Sun" userId="ac7bb53f-3ddc-43c3-a124-018177ab0681" providerId="ADAL" clId="{92C6B765-140E-47CA-A2AC-DF7A3B15527E}" dt="2022-04-13T18:50:27.008" v="4319" actId="27636"/>
          <ac:spMkLst>
            <pc:docMk/>
            <pc:sldMk cId="567007902" sldId="290"/>
            <ac:spMk id="6" creationId="{8B0259CB-471B-4394-B5C6-9FAF21CD83CB}"/>
          </ac:spMkLst>
        </pc:spChg>
        <pc:spChg chg="del mod">
          <ac:chgData name="Jonathon Sun" userId="ac7bb53f-3ddc-43c3-a124-018177ab0681" providerId="ADAL" clId="{92C6B765-140E-47CA-A2AC-DF7A3B15527E}" dt="2022-04-13T18:49:02.955" v="4067" actId="478"/>
          <ac:spMkLst>
            <pc:docMk/>
            <pc:sldMk cId="567007902" sldId="290"/>
            <ac:spMk id="7" creationId="{E18E9D7E-341C-4C32-B168-33714E105F24}"/>
          </ac:spMkLst>
        </pc:spChg>
        <pc:spChg chg="add del mod">
          <ac:chgData name="Jonathon Sun" userId="ac7bb53f-3ddc-43c3-a124-018177ab0681" providerId="ADAL" clId="{92C6B765-140E-47CA-A2AC-DF7A3B15527E}" dt="2022-04-13T18:49:09.137" v="4068" actId="478"/>
          <ac:spMkLst>
            <pc:docMk/>
            <pc:sldMk cId="567007902" sldId="290"/>
            <ac:spMk id="8" creationId="{895F4E3D-C919-42F3-9507-19918779BC2F}"/>
          </ac:spMkLst>
        </pc:spChg>
        <pc:spChg chg="add mod">
          <ac:chgData name="Jonathon Sun" userId="ac7bb53f-3ddc-43c3-a124-018177ab0681" providerId="ADAL" clId="{92C6B765-140E-47CA-A2AC-DF7A3B15527E}" dt="2022-04-13T18:50:38.123" v="4322" actId="1076"/>
          <ac:spMkLst>
            <pc:docMk/>
            <pc:sldMk cId="567007902" sldId="290"/>
            <ac:spMk id="9" creationId="{08C791AC-628A-46D0-A91B-E9D37B279FE7}"/>
          </ac:spMkLst>
        </pc:spChg>
        <pc:cxnChg chg="add mod">
          <ac:chgData name="Jonathon Sun" userId="ac7bb53f-3ddc-43c3-a124-018177ab0681" providerId="ADAL" clId="{92C6B765-140E-47CA-A2AC-DF7A3B15527E}" dt="2022-04-13T18:51:28.739" v="4333" actId="1076"/>
          <ac:cxnSpMkLst>
            <pc:docMk/>
            <pc:sldMk cId="567007902" sldId="290"/>
            <ac:cxnSpMk id="11" creationId="{2AA68D32-21E9-47CD-86B4-C9350B7063C0}"/>
          </ac:cxnSpMkLst>
        </pc:cxnChg>
      </pc:sldChg>
      <pc:sldChg chg="addSp delSp modSp new del mod modClrScheme chgLayout">
        <pc:chgData name="Jonathon Sun" userId="ac7bb53f-3ddc-43c3-a124-018177ab0681" providerId="ADAL" clId="{92C6B765-140E-47CA-A2AC-DF7A3B15527E}" dt="2022-04-13T18:29:00.344" v="3441" actId="47"/>
        <pc:sldMkLst>
          <pc:docMk/>
          <pc:sldMk cId="836806313" sldId="291"/>
        </pc:sldMkLst>
        <pc:spChg chg="mod ord">
          <ac:chgData name="Jonathon Sun" userId="ac7bb53f-3ddc-43c3-a124-018177ab0681" providerId="ADAL" clId="{92C6B765-140E-47CA-A2AC-DF7A3B15527E}" dt="2022-04-13T18:23:38.263" v="3323" actId="700"/>
          <ac:spMkLst>
            <pc:docMk/>
            <pc:sldMk cId="836806313" sldId="291"/>
            <ac:spMk id="2" creationId="{820B8643-9EAD-42A3-BC0C-8A91C282A677}"/>
          </ac:spMkLst>
        </pc:spChg>
        <pc:spChg chg="del">
          <ac:chgData name="Jonathon Sun" userId="ac7bb53f-3ddc-43c3-a124-018177ab0681" providerId="ADAL" clId="{92C6B765-140E-47CA-A2AC-DF7A3B15527E}" dt="2022-04-13T18:23:38.263" v="3323" actId="700"/>
          <ac:spMkLst>
            <pc:docMk/>
            <pc:sldMk cId="836806313" sldId="291"/>
            <ac:spMk id="3" creationId="{0EE73607-A087-43BC-9CA7-BF0BEEED8A5E}"/>
          </ac:spMkLst>
        </pc:spChg>
        <pc:spChg chg="del mod ord">
          <ac:chgData name="Jonathon Sun" userId="ac7bb53f-3ddc-43c3-a124-018177ab0681" providerId="ADAL" clId="{92C6B765-140E-47CA-A2AC-DF7A3B15527E}" dt="2022-04-13T18:23:38.263" v="3323" actId="700"/>
          <ac:spMkLst>
            <pc:docMk/>
            <pc:sldMk cId="836806313" sldId="291"/>
            <ac:spMk id="4" creationId="{1B3E44F2-861F-4B68-AD57-52ECDA8897F6}"/>
          </ac:spMkLst>
        </pc:spChg>
        <pc:spChg chg="del">
          <ac:chgData name="Jonathon Sun" userId="ac7bb53f-3ddc-43c3-a124-018177ab0681" providerId="ADAL" clId="{92C6B765-140E-47CA-A2AC-DF7A3B15527E}" dt="2022-04-13T18:23:38.263" v="3323" actId="700"/>
          <ac:spMkLst>
            <pc:docMk/>
            <pc:sldMk cId="836806313" sldId="291"/>
            <ac:spMk id="5" creationId="{2EFA3211-F864-40FA-91E8-655C3FC730B5}"/>
          </ac:spMkLst>
        </pc:spChg>
        <pc:spChg chg="del">
          <ac:chgData name="Jonathon Sun" userId="ac7bb53f-3ddc-43c3-a124-018177ab0681" providerId="ADAL" clId="{92C6B765-140E-47CA-A2AC-DF7A3B15527E}" dt="2022-04-13T18:23:38.263" v="3323" actId="700"/>
          <ac:spMkLst>
            <pc:docMk/>
            <pc:sldMk cId="836806313" sldId="291"/>
            <ac:spMk id="6" creationId="{F90A5F5F-F966-4EF2-94F2-9447686B92E0}"/>
          </ac:spMkLst>
        </pc:spChg>
        <pc:spChg chg="add del mod ord">
          <ac:chgData name="Jonathon Sun" userId="ac7bb53f-3ddc-43c3-a124-018177ab0681" providerId="ADAL" clId="{92C6B765-140E-47CA-A2AC-DF7A3B15527E}" dt="2022-04-13T18:28:47.897" v="3437"/>
          <ac:spMkLst>
            <pc:docMk/>
            <pc:sldMk cId="836806313" sldId="291"/>
            <ac:spMk id="7" creationId="{17967A2D-9722-4FAB-86D0-B6D9E772B342}"/>
          </ac:spMkLst>
        </pc:spChg>
        <pc:picChg chg="add mod">
          <ac:chgData name="Jonathon Sun" userId="ac7bb53f-3ddc-43c3-a124-018177ab0681" providerId="ADAL" clId="{92C6B765-140E-47CA-A2AC-DF7A3B15527E}" dt="2022-04-13T18:28:49.362" v="3439" actId="962"/>
          <ac:picMkLst>
            <pc:docMk/>
            <pc:sldMk cId="836806313" sldId="291"/>
            <ac:picMk id="9" creationId="{C7EE5F6E-39C6-4A6F-8451-D0EE9357223A}"/>
          </ac:picMkLst>
        </pc:picChg>
      </pc:sldChg>
      <pc:sldChg chg="addSp delSp modSp add mod ord setBg modClrScheme delDesignElem chgLayout">
        <pc:chgData name="Jonathon Sun" userId="ac7bb53f-3ddc-43c3-a124-018177ab0681" providerId="ADAL" clId="{92C6B765-140E-47CA-A2AC-DF7A3B15527E}" dt="2022-04-13T19:21:55.927" v="5023"/>
        <pc:sldMkLst>
          <pc:docMk/>
          <pc:sldMk cId="1178382749" sldId="292"/>
        </pc:sldMkLst>
        <pc:spChg chg="add del mod">
          <ac:chgData name="Jonathon Sun" userId="ac7bb53f-3ddc-43c3-a124-018177ab0681" providerId="ADAL" clId="{92C6B765-140E-47CA-A2AC-DF7A3B15527E}" dt="2022-04-13T18:24:20.930" v="3327" actId="700"/>
          <ac:spMkLst>
            <pc:docMk/>
            <pc:sldMk cId="1178382749" sldId="292"/>
            <ac:spMk id="3" creationId="{44F3C2EF-C032-4E65-92EB-E5E931C97763}"/>
          </ac:spMkLst>
        </pc:spChg>
        <pc:spChg chg="del">
          <ac:chgData name="Jonathon Sun" userId="ac7bb53f-3ddc-43c3-a124-018177ab0681" providerId="ADAL" clId="{92C6B765-140E-47CA-A2AC-DF7A3B15527E}" dt="2022-04-13T18:24:13.628" v="3325"/>
          <ac:spMkLst>
            <pc:docMk/>
            <pc:sldMk cId="1178382749" sldId="292"/>
            <ac:spMk id="13" creationId="{50666DC1-CD27-4874-9484-9D06C59FE4D0}"/>
          </ac:spMkLst>
        </pc:spChg>
        <pc:spChg chg="del">
          <ac:chgData name="Jonathon Sun" userId="ac7bb53f-3ddc-43c3-a124-018177ab0681" providerId="ADAL" clId="{92C6B765-140E-47CA-A2AC-DF7A3B15527E}" dt="2022-04-13T18:24:13.628" v="3325"/>
          <ac:spMkLst>
            <pc:docMk/>
            <pc:sldMk cId="1178382749" sldId="292"/>
            <ac:spMk id="14" creationId="{8A2FCF07-6918-45A6-B28F-1025FEBA7AEF}"/>
          </ac:spMkLst>
        </pc:spChg>
        <pc:spChg chg="del">
          <ac:chgData name="Jonathon Sun" userId="ac7bb53f-3ddc-43c3-a124-018177ab0681" providerId="ADAL" clId="{92C6B765-140E-47CA-A2AC-DF7A3B15527E}" dt="2022-04-13T18:24:13.628" v="3325"/>
          <ac:spMkLst>
            <pc:docMk/>
            <pc:sldMk cId="1178382749" sldId="292"/>
            <ac:spMk id="15" creationId="{72EF3F9A-9717-4ACB-A30D-96694842C4F7}"/>
          </ac:spMkLst>
        </pc:spChg>
        <pc:spChg chg="add mod">
          <ac:chgData name="Jonathon Sun" userId="ac7bb53f-3ddc-43c3-a124-018177ab0681" providerId="ADAL" clId="{92C6B765-140E-47CA-A2AC-DF7A3B15527E}" dt="2022-04-13T18:26:53.637" v="3423" actId="14100"/>
          <ac:spMkLst>
            <pc:docMk/>
            <pc:sldMk cId="1178382749" sldId="292"/>
            <ac:spMk id="20" creationId="{0332E89A-1F05-4AFF-A1D3-2B10A67BA42C}"/>
          </ac:spMkLst>
        </pc:spChg>
        <pc:spChg chg="add mod">
          <ac:chgData name="Jonathon Sun" userId="ac7bb53f-3ddc-43c3-a124-018177ab0681" providerId="ADAL" clId="{92C6B765-140E-47CA-A2AC-DF7A3B15527E}" dt="2022-04-13T18:27:04.498" v="3431" actId="1076"/>
          <ac:spMkLst>
            <pc:docMk/>
            <pc:sldMk cId="1178382749" sldId="292"/>
            <ac:spMk id="22" creationId="{F9882AC8-C691-4DF3-ADBD-9EA7B4FBE1CF}"/>
          </ac:spMkLst>
        </pc:spChg>
        <pc:grpChg chg="del">
          <ac:chgData name="Jonathon Sun" userId="ac7bb53f-3ddc-43c3-a124-018177ab0681" providerId="ADAL" clId="{92C6B765-140E-47CA-A2AC-DF7A3B15527E}" dt="2022-04-13T18:24:13.628" v="3325"/>
          <ac:grpSpMkLst>
            <pc:docMk/>
            <pc:sldMk cId="1178382749" sldId="292"/>
            <ac:grpSpMk id="17" creationId="{1F35EA34-89CE-4BC1-9027-1CEAB7B04CFB}"/>
          </ac:grpSpMkLst>
        </pc:grpChg>
        <pc:picChg chg="add mod">
          <ac:chgData name="Jonathon Sun" userId="ac7bb53f-3ddc-43c3-a124-018177ab0681" providerId="ADAL" clId="{92C6B765-140E-47CA-A2AC-DF7A3B15527E}" dt="2022-04-13T18:25:24.528" v="3350" actId="1076"/>
          <ac:picMkLst>
            <pc:docMk/>
            <pc:sldMk cId="1178382749" sldId="292"/>
            <ac:picMk id="5" creationId="{62210ED8-9DA9-4820-A4BD-0422F8F655D2}"/>
          </ac:picMkLst>
        </pc:picChg>
        <pc:picChg chg="mod ord">
          <ac:chgData name="Jonathon Sun" userId="ac7bb53f-3ddc-43c3-a124-018177ab0681" providerId="ADAL" clId="{92C6B765-140E-47CA-A2AC-DF7A3B15527E}" dt="2022-04-13T18:26:49.666" v="3421" actId="1076"/>
          <ac:picMkLst>
            <pc:docMk/>
            <pc:sldMk cId="1178382749" sldId="292"/>
            <ac:picMk id="6" creationId="{3724E3C1-0407-4E7A-8D3F-AD7B5790B047}"/>
          </ac:picMkLst>
        </pc:picChg>
        <pc:picChg chg="add mod">
          <ac:chgData name="Jonathon Sun" userId="ac7bb53f-3ddc-43c3-a124-018177ab0681" providerId="ADAL" clId="{92C6B765-140E-47CA-A2AC-DF7A3B15527E}" dt="2022-04-13T18:25:20.708" v="3348" actId="14100"/>
          <ac:picMkLst>
            <pc:docMk/>
            <pc:sldMk cId="1178382749" sldId="292"/>
            <ac:picMk id="8" creationId="{7788B301-C549-499E-A725-59C32293380A}"/>
          </ac:picMkLst>
        </pc:picChg>
        <pc:picChg chg="add mod ord">
          <ac:chgData name="Jonathon Sun" userId="ac7bb53f-3ddc-43c3-a124-018177ab0681" providerId="ADAL" clId="{92C6B765-140E-47CA-A2AC-DF7A3B15527E}" dt="2022-04-13T18:26:50.845" v="3422" actId="1076"/>
          <ac:picMkLst>
            <pc:docMk/>
            <pc:sldMk cId="1178382749" sldId="292"/>
            <ac:picMk id="10" creationId="{A385B432-805C-4526-8516-8188CF6BFB44}"/>
          </ac:picMkLst>
        </pc:picChg>
        <pc:picChg chg="del">
          <ac:chgData name="Jonathon Sun" userId="ac7bb53f-3ddc-43c3-a124-018177ab0681" providerId="ADAL" clId="{92C6B765-140E-47CA-A2AC-DF7A3B15527E}" dt="2022-04-13T18:24:16.685" v="3326" actId="478"/>
          <ac:picMkLst>
            <pc:docMk/>
            <pc:sldMk cId="1178382749" sldId="292"/>
            <ac:picMk id="21" creationId="{8066F60D-087E-4071-BC00-C7D9EAAF781F}"/>
          </ac:picMkLst>
        </pc:picChg>
      </pc:sldChg>
      <pc:sldChg chg="addSp delSp modSp add mod">
        <pc:chgData name="Jonathon Sun" userId="ac7bb53f-3ddc-43c3-a124-018177ab0681" providerId="ADAL" clId="{92C6B765-140E-47CA-A2AC-DF7A3B15527E}" dt="2022-04-13T18:31:15.074" v="3544" actId="1076"/>
        <pc:sldMkLst>
          <pc:docMk/>
          <pc:sldMk cId="1935149468" sldId="293"/>
        </pc:sldMkLst>
        <pc:spChg chg="add mod">
          <ac:chgData name="Jonathon Sun" userId="ac7bb53f-3ddc-43c3-a124-018177ab0681" providerId="ADAL" clId="{92C6B765-140E-47CA-A2AC-DF7A3B15527E}" dt="2022-04-13T18:31:15.074" v="3544" actId="1076"/>
          <ac:spMkLst>
            <pc:docMk/>
            <pc:sldMk cId="1935149468" sldId="293"/>
            <ac:spMk id="11" creationId="{2EC7E045-B9B4-4B98-8CAF-89218CBFFB8E}"/>
          </ac:spMkLst>
        </pc:spChg>
        <pc:spChg chg="mod">
          <ac:chgData name="Jonathon Sun" userId="ac7bb53f-3ddc-43c3-a124-018177ab0681" providerId="ADAL" clId="{92C6B765-140E-47CA-A2AC-DF7A3B15527E}" dt="2022-04-13T18:30:58.615" v="3520" actId="14100"/>
          <ac:spMkLst>
            <pc:docMk/>
            <pc:sldMk cId="1935149468" sldId="293"/>
            <ac:spMk id="20" creationId="{0332E89A-1F05-4AFF-A1D3-2B10A67BA42C}"/>
          </ac:spMkLst>
        </pc:spChg>
        <pc:spChg chg="mod">
          <ac:chgData name="Jonathon Sun" userId="ac7bb53f-3ddc-43c3-a124-018177ab0681" providerId="ADAL" clId="{92C6B765-140E-47CA-A2AC-DF7A3B15527E}" dt="2022-04-13T18:31:02.591" v="3526" actId="27636"/>
          <ac:spMkLst>
            <pc:docMk/>
            <pc:sldMk cId="1935149468" sldId="293"/>
            <ac:spMk id="22" creationId="{F9882AC8-C691-4DF3-ADBD-9EA7B4FBE1CF}"/>
          </ac:spMkLst>
        </pc:spChg>
        <pc:picChg chg="add mod">
          <ac:chgData name="Jonathon Sun" userId="ac7bb53f-3ddc-43c3-a124-018177ab0681" providerId="ADAL" clId="{92C6B765-140E-47CA-A2AC-DF7A3B15527E}" dt="2022-04-13T18:30:07.489" v="3493" actId="14100"/>
          <ac:picMkLst>
            <pc:docMk/>
            <pc:sldMk cId="1935149468" sldId="293"/>
            <ac:picMk id="3" creationId="{DEE87226-0250-42F1-9950-9C70BD533462}"/>
          </ac:picMkLst>
        </pc:picChg>
        <pc:picChg chg="del">
          <ac:chgData name="Jonathon Sun" userId="ac7bb53f-3ddc-43c3-a124-018177ab0681" providerId="ADAL" clId="{92C6B765-140E-47CA-A2AC-DF7A3B15527E}" dt="2022-04-13T18:30:30.091" v="3507" actId="478"/>
          <ac:picMkLst>
            <pc:docMk/>
            <pc:sldMk cId="1935149468" sldId="293"/>
            <ac:picMk id="5" creationId="{62210ED8-9DA9-4820-A4BD-0422F8F655D2}"/>
          </ac:picMkLst>
        </pc:picChg>
        <pc:picChg chg="del">
          <ac:chgData name="Jonathon Sun" userId="ac7bb53f-3ddc-43c3-a124-018177ab0681" providerId="ADAL" clId="{92C6B765-140E-47CA-A2AC-DF7A3B15527E}" dt="2022-04-13T18:30:40.426" v="3513" actId="478"/>
          <ac:picMkLst>
            <pc:docMk/>
            <pc:sldMk cId="1935149468" sldId="293"/>
            <ac:picMk id="6" creationId="{3724E3C1-0407-4E7A-8D3F-AD7B5790B047}"/>
          </ac:picMkLst>
        </pc:picChg>
        <pc:picChg chg="add mod">
          <ac:chgData name="Jonathon Sun" userId="ac7bb53f-3ddc-43c3-a124-018177ab0681" providerId="ADAL" clId="{92C6B765-140E-47CA-A2AC-DF7A3B15527E}" dt="2022-04-13T18:30:54.405" v="3518" actId="1076"/>
          <ac:picMkLst>
            <pc:docMk/>
            <pc:sldMk cId="1935149468" sldId="293"/>
            <ac:picMk id="7" creationId="{81329A93-934A-4293-A104-671A118AAFF3}"/>
          </ac:picMkLst>
        </pc:picChg>
        <pc:picChg chg="del">
          <ac:chgData name="Jonathon Sun" userId="ac7bb53f-3ddc-43c3-a124-018177ab0681" providerId="ADAL" clId="{92C6B765-140E-47CA-A2AC-DF7A3B15527E}" dt="2022-04-13T18:30:09.306" v="3494" actId="478"/>
          <ac:picMkLst>
            <pc:docMk/>
            <pc:sldMk cId="1935149468" sldId="293"/>
            <ac:picMk id="8" creationId="{7788B301-C549-499E-A725-59C32293380A}"/>
          </ac:picMkLst>
        </pc:picChg>
        <pc:picChg chg="del">
          <ac:chgData name="Jonathon Sun" userId="ac7bb53f-3ddc-43c3-a124-018177ab0681" providerId="ADAL" clId="{92C6B765-140E-47CA-A2AC-DF7A3B15527E}" dt="2022-04-13T18:30:20.987" v="3501" actId="478"/>
          <ac:picMkLst>
            <pc:docMk/>
            <pc:sldMk cId="1935149468" sldId="293"/>
            <ac:picMk id="10" creationId="{A385B432-805C-4526-8516-8188CF6BFB44}"/>
          </ac:picMkLst>
        </pc:picChg>
        <pc:picChg chg="add mod">
          <ac:chgData name="Jonathon Sun" userId="ac7bb53f-3ddc-43c3-a124-018177ab0681" providerId="ADAL" clId="{92C6B765-140E-47CA-A2AC-DF7A3B15527E}" dt="2022-04-13T18:30:56.105" v="3519" actId="1076"/>
          <ac:picMkLst>
            <pc:docMk/>
            <pc:sldMk cId="1935149468" sldId="293"/>
            <ac:picMk id="12" creationId="{7EE37B07-B410-408D-9F45-2399C1F60367}"/>
          </ac:picMkLst>
        </pc:picChg>
        <pc:picChg chg="add mod">
          <ac:chgData name="Jonathon Sun" userId="ac7bb53f-3ddc-43c3-a124-018177ab0681" providerId="ADAL" clId="{92C6B765-140E-47CA-A2AC-DF7A3B15527E}" dt="2022-04-13T18:30:47.223" v="3516" actId="14100"/>
          <ac:picMkLst>
            <pc:docMk/>
            <pc:sldMk cId="1935149468" sldId="293"/>
            <ac:picMk id="14" creationId="{8014D6C4-ABB6-429E-BA85-0F1B1A4263BB}"/>
          </ac:picMkLst>
        </pc:picChg>
      </pc:sldChg>
      <pc:sldChg chg="addSp delSp modSp add mod">
        <pc:chgData name="Jonathon Sun" userId="ac7bb53f-3ddc-43c3-a124-018177ab0681" providerId="ADAL" clId="{92C6B765-140E-47CA-A2AC-DF7A3B15527E}" dt="2022-04-13T19:04:34.354" v="4381" actId="14100"/>
        <pc:sldMkLst>
          <pc:docMk/>
          <pc:sldMk cId="747493043" sldId="294"/>
        </pc:sldMkLst>
        <pc:spChg chg="del">
          <ac:chgData name="Jonathon Sun" userId="ac7bb53f-3ddc-43c3-a124-018177ab0681" providerId="ADAL" clId="{92C6B765-140E-47CA-A2AC-DF7A3B15527E}" dt="2022-04-13T19:04:05.530" v="4367" actId="478"/>
          <ac:spMkLst>
            <pc:docMk/>
            <pc:sldMk cId="747493043" sldId="294"/>
            <ac:spMk id="4" creationId="{79746D72-4232-429E-B059-2F74F57A550A}"/>
          </ac:spMkLst>
        </pc:spChg>
        <pc:spChg chg="mod">
          <ac:chgData name="Jonathon Sun" userId="ac7bb53f-3ddc-43c3-a124-018177ab0681" providerId="ADAL" clId="{92C6B765-140E-47CA-A2AC-DF7A3B15527E}" dt="2022-04-13T19:04:16.316" v="4373" actId="27636"/>
          <ac:spMkLst>
            <pc:docMk/>
            <pc:sldMk cId="747493043" sldId="294"/>
            <ac:spMk id="5" creationId="{66F21E69-75C8-4693-BCEE-D6AD8A12369F}"/>
          </ac:spMkLst>
        </pc:spChg>
        <pc:spChg chg="mod">
          <ac:chgData name="Jonathon Sun" userId="ac7bb53f-3ddc-43c3-a124-018177ab0681" providerId="ADAL" clId="{92C6B765-140E-47CA-A2AC-DF7A3B15527E}" dt="2022-04-13T19:04:34.354" v="4381" actId="14100"/>
          <ac:spMkLst>
            <pc:docMk/>
            <pc:sldMk cId="747493043" sldId="294"/>
            <ac:spMk id="6" creationId="{8B0259CB-471B-4394-B5C6-9FAF21CD83CB}"/>
          </ac:spMkLst>
        </pc:spChg>
        <pc:spChg chg="add del mod">
          <ac:chgData name="Jonathon Sun" userId="ac7bb53f-3ddc-43c3-a124-018177ab0681" providerId="ADAL" clId="{92C6B765-140E-47CA-A2AC-DF7A3B15527E}" dt="2022-04-13T19:04:07.568" v="4368" actId="478"/>
          <ac:spMkLst>
            <pc:docMk/>
            <pc:sldMk cId="747493043" sldId="294"/>
            <ac:spMk id="7" creationId="{CFEDCDD5-1855-46DE-BB30-A79704702A06}"/>
          </ac:spMkLst>
        </pc:spChg>
        <pc:spChg chg="mod">
          <ac:chgData name="Jonathon Sun" userId="ac7bb53f-3ddc-43c3-a124-018177ab0681" providerId="ADAL" clId="{92C6B765-140E-47CA-A2AC-DF7A3B15527E}" dt="2022-04-13T19:04:31.369" v="4380" actId="1076"/>
          <ac:spMkLst>
            <pc:docMk/>
            <pc:sldMk cId="747493043" sldId="294"/>
            <ac:spMk id="9" creationId="{08C791AC-628A-46D0-A91B-E9D37B279FE7}"/>
          </ac:spMkLst>
        </pc:spChg>
        <pc:cxnChg chg="mod">
          <ac:chgData name="Jonathon Sun" userId="ac7bb53f-3ddc-43c3-a124-018177ab0681" providerId="ADAL" clId="{92C6B765-140E-47CA-A2AC-DF7A3B15527E}" dt="2022-04-13T19:04:18.583" v="4374" actId="1076"/>
          <ac:cxnSpMkLst>
            <pc:docMk/>
            <pc:sldMk cId="747493043" sldId="294"/>
            <ac:cxnSpMk id="11" creationId="{2AA68D32-21E9-47CD-86B4-C9350B7063C0}"/>
          </ac:cxnSpMkLst>
        </pc:cxnChg>
      </pc:sldChg>
      <pc:sldChg chg="addSp delSp modSp add mod">
        <pc:chgData name="Jonathon Sun" userId="ac7bb53f-3ddc-43c3-a124-018177ab0681" providerId="ADAL" clId="{92C6B765-140E-47CA-A2AC-DF7A3B15527E}" dt="2022-04-13T19:13:42.555" v="4915"/>
        <pc:sldMkLst>
          <pc:docMk/>
          <pc:sldMk cId="424768694" sldId="295"/>
        </pc:sldMkLst>
        <pc:spChg chg="mod">
          <ac:chgData name="Jonathon Sun" userId="ac7bb53f-3ddc-43c3-a124-018177ab0681" providerId="ADAL" clId="{92C6B765-140E-47CA-A2AC-DF7A3B15527E}" dt="2022-04-13T19:04:53.936" v="4399" actId="20577"/>
          <ac:spMkLst>
            <pc:docMk/>
            <pc:sldMk cId="424768694" sldId="295"/>
            <ac:spMk id="2" creationId="{2995FD44-2C81-4706-BB60-DADE730E76FD}"/>
          </ac:spMkLst>
        </pc:spChg>
        <pc:spChg chg="mod">
          <ac:chgData name="Jonathon Sun" userId="ac7bb53f-3ddc-43c3-a124-018177ab0681" providerId="ADAL" clId="{92C6B765-140E-47CA-A2AC-DF7A3B15527E}" dt="2022-04-13T19:08:27.328" v="4826" actId="20577"/>
          <ac:spMkLst>
            <pc:docMk/>
            <pc:sldMk cId="424768694" sldId="295"/>
            <ac:spMk id="5" creationId="{66F21E69-75C8-4693-BCEE-D6AD8A12369F}"/>
          </ac:spMkLst>
        </pc:spChg>
        <pc:graphicFrameChg chg="add del mod">
          <ac:chgData name="Jonathon Sun" userId="ac7bb53f-3ddc-43c3-a124-018177ab0681" providerId="ADAL" clId="{92C6B765-140E-47CA-A2AC-DF7A3B15527E}" dt="2022-04-13T19:13:42.555" v="4915"/>
          <ac:graphicFrameMkLst>
            <pc:docMk/>
            <pc:sldMk cId="424768694" sldId="295"/>
            <ac:graphicFrameMk id="3" creationId="{127088D1-2586-4260-8930-F573EE83C83F}"/>
          </ac:graphicFrameMkLst>
        </pc:graphicFrameChg>
      </pc:sldChg>
      <pc:sldChg chg="addSp delSp modSp new del mod ord modClrScheme chgLayout">
        <pc:chgData name="Jonathon Sun" userId="ac7bb53f-3ddc-43c3-a124-018177ab0681" providerId="ADAL" clId="{92C6B765-140E-47CA-A2AC-DF7A3B15527E}" dt="2022-04-13T19:25:45.261" v="5064" actId="47"/>
        <pc:sldMkLst>
          <pc:docMk/>
          <pc:sldMk cId="3347514245" sldId="296"/>
        </pc:sldMkLst>
        <pc:spChg chg="del">
          <ac:chgData name="Jonathon Sun" userId="ac7bb53f-3ddc-43c3-a124-018177ab0681" providerId="ADAL" clId="{92C6B765-140E-47CA-A2AC-DF7A3B15527E}" dt="2022-04-13T19:10:00.683" v="4828" actId="700"/>
          <ac:spMkLst>
            <pc:docMk/>
            <pc:sldMk cId="3347514245" sldId="296"/>
            <ac:spMk id="2" creationId="{647374CD-446A-4D86-85A6-43573AD86764}"/>
          </ac:spMkLst>
        </pc:spChg>
        <pc:spChg chg="del">
          <ac:chgData name="Jonathon Sun" userId="ac7bb53f-3ddc-43c3-a124-018177ab0681" providerId="ADAL" clId="{92C6B765-140E-47CA-A2AC-DF7A3B15527E}" dt="2022-04-13T19:10:00.683" v="4828" actId="700"/>
          <ac:spMkLst>
            <pc:docMk/>
            <pc:sldMk cId="3347514245" sldId="296"/>
            <ac:spMk id="3" creationId="{1E835512-991D-43BB-8117-59A90BF9B5EF}"/>
          </ac:spMkLst>
        </pc:spChg>
        <pc:spChg chg="del">
          <ac:chgData name="Jonathon Sun" userId="ac7bb53f-3ddc-43c3-a124-018177ab0681" providerId="ADAL" clId="{92C6B765-140E-47CA-A2AC-DF7A3B15527E}" dt="2022-04-13T19:10:00.683" v="4828" actId="700"/>
          <ac:spMkLst>
            <pc:docMk/>
            <pc:sldMk cId="3347514245" sldId="296"/>
            <ac:spMk id="4" creationId="{1451B833-D254-4FE0-B559-5F5A75A54C5E}"/>
          </ac:spMkLst>
        </pc:spChg>
        <pc:spChg chg="del">
          <ac:chgData name="Jonathon Sun" userId="ac7bb53f-3ddc-43c3-a124-018177ab0681" providerId="ADAL" clId="{92C6B765-140E-47CA-A2AC-DF7A3B15527E}" dt="2022-04-13T19:10:00.683" v="4828" actId="700"/>
          <ac:spMkLst>
            <pc:docMk/>
            <pc:sldMk cId="3347514245" sldId="296"/>
            <ac:spMk id="5" creationId="{99F60FE3-129D-48FB-8AE6-A420B88A7CA3}"/>
          </ac:spMkLst>
        </pc:spChg>
        <pc:spChg chg="del">
          <ac:chgData name="Jonathon Sun" userId="ac7bb53f-3ddc-43c3-a124-018177ab0681" providerId="ADAL" clId="{92C6B765-140E-47CA-A2AC-DF7A3B15527E}" dt="2022-04-13T19:10:00.683" v="4828" actId="700"/>
          <ac:spMkLst>
            <pc:docMk/>
            <pc:sldMk cId="3347514245" sldId="296"/>
            <ac:spMk id="6" creationId="{6AF19184-FB94-43AB-9138-828195475CDA}"/>
          </ac:spMkLst>
        </pc:spChg>
        <pc:spChg chg="add mod">
          <ac:chgData name="Jonathon Sun" userId="ac7bb53f-3ddc-43c3-a124-018177ab0681" providerId="ADAL" clId="{92C6B765-140E-47CA-A2AC-DF7A3B15527E}" dt="2022-04-13T19:10:11.554" v="4830" actId="14100"/>
          <ac:spMkLst>
            <pc:docMk/>
            <pc:sldMk cId="3347514245" sldId="296"/>
            <ac:spMk id="7" creationId="{D2FD0CD6-0E4C-450E-B5A2-597031756FBE}"/>
          </ac:spMkLst>
        </pc:spChg>
        <pc:spChg chg="add mod">
          <ac:chgData name="Jonathon Sun" userId="ac7bb53f-3ddc-43c3-a124-018177ab0681" providerId="ADAL" clId="{92C6B765-140E-47CA-A2AC-DF7A3B15527E}" dt="2022-04-13T19:10:48.881" v="4861" actId="1076"/>
          <ac:spMkLst>
            <pc:docMk/>
            <pc:sldMk cId="3347514245" sldId="296"/>
            <ac:spMk id="8" creationId="{396E3E9B-CC1D-4614-BEE0-9D729F366A5E}"/>
          </ac:spMkLst>
        </pc:spChg>
      </pc:sldChg>
      <pc:sldChg chg="addSp delSp modSp new mod ord setBg modClrScheme chgLayout">
        <pc:chgData name="Jonathon Sun" userId="ac7bb53f-3ddc-43c3-a124-018177ab0681" providerId="ADAL" clId="{92C6B765-140E-47CA-A2AC-DF7A3B15527E}" dt="2022-04-15T02:28:21.117" v="5266" actId="14734"/>
        <pc:sldMkLst>
          <pc:docMk/>
          <pc:sldMk cId="610546597" sldId="297"/>
        </pc:sldMkLst>
        <pc:spChg chg="del mod ord">
          <ac:chgData name="Jonathon Sun" userId="ac7bb53f-3ddc-43c3-a124-018177ab0681" providerId="ADAL" clId="{92C6B765-140E-47CA-A2AC-DF7A3B15527E}" dt="2022-04-13T19:11:58.884" v="4865" actId="700"/>
          <ac:spMkLst>
            <pc:docMk/>
            <pc:sldMk cId="610546597" sldId="297"/>
            <ac:spMk id="2" creationId="{428D1962-E6A7-4345-962E-1649873DB90B}"/>
          </ac:spMkLst>
        </pc:spChg>
        <pc:spChg chg="del">
          <ac:chgData name="Jonathon Sun" userId="ac7bb53f-3ddc-43c3-a124-018177ab0681" providerId="ADAL" clId="{92C6B765-140E-47CA-A2AC-DF7A3B15527E}" dt="2022-04-13T19:11:58.884" v="4865" actId="700"/>
          <ac:spMkLst>
            <pc:docMk/>
            <pc:sldMk cId="610546597" sldId="297"/>
            <ac:spMk id="3" creationId="{92F7003E-0DCB-4C4F-AB2E-64EA084D3568}"/>
          </ac:spMkLst>
        </pc:spChg>
        <pc:spChg chg="del mod ord">
          <ac:chgData name="Jonathon Sun" userId="ac7bb53f-3ddc-43c3-a124-018177ab0681" providerId="ADAL" clId="{92C6B765-140E-47CA-A2AC-DF7A3B15527E}" dt="2022-04-13T19:11:58.884" v="4865" actId="700"/>
          <ac:spMkLst>
            <pc:docMk/>
            <pc:sldMk cId="610546597" sldId="297"/>
            <ac:spMk id="4" creationId="{AF8CC16E-6EAE-4B1D-A8AD-AB331E320FD0}"/>
          </ac:spMkLst>
        </pc:spChg>
        <pc:spChg chg="del">
          <ac:chgData name="Jonathon Sun" userId="ac7bb53f-3ddc-43c3-a124-018177ab0681" providerId="ADAL" clId="{92C6B765-140E-47CA-A2AC-DF7A3B15527E}" dt="2022-04-13T19:11:58.884" v="4865" actId="700"/>
          <ac:spMkLst>
            <pc:docMk/>
            <pc:sldMk cId="610546597" sldId="297"/>
            <ac:spMk id="5" creationId="{42914BEC-6375-43C7-9E80-AAA8CD41C8D5}"/>
          </ac:spMkLst>
        </pc:spChg>
        <pc:spChg chg="del">
          <ac:chgData name="Jonathon Sun" userId="ac7bb53f-3ddc-43c3-a124-018177ab0681" providerId="ADAL" clId="{92C6B765-140E-47CA-A2AC-DF7A3B15527E}" dt="2022-04-13T19:11:58.884" v="4865" actId="700"/>
          <ac:spMkLst>
            <pc:docMk/>
            <pc:sldMk cId="610546597" sldId="297"/>
            <ac:spMk id="6" creationId="{48FADD71-A8F5-4D34-B124-F39845F6EA8D}"/>
          </ac:spMkLst>
        </pc:spChg>
        <pc:spChg chg="add mod ord">
          <ac:chgData name="Jonathon Sun" userId="ac7bb53f-3ddc-43c3-a124-018177ab0681" providerId="ADAL" clId="{92C6B765-140E-47CA-A2AC-DF7A3B15527E}" dt="2022-04-13T19:12:32.735" v="4910" actId="20577"/>
          <ac:spMkLst>
            <pc:docMk/>
            <pc:sldMk cId="610546597" sldId="297"/>
            <ac:spMk id="7" creationId="{5429F9C9-4520-4A34-8491-84D3434562DF}"/>
          </ac:spMkLst>
        </pc:spChg>
        <pc:spChg chg="add del mod ord">
          <ac:chgData name="Jonathon Sun" userId="ac7bb53f-3ddc-43c3-a124-018177ab0681" providerId="ADAL" clId="{92C6B765-140E-47CA-A2AC-DF7A3B15527E}" dt="2022-04-13T19:11:59.806" v="4866"/>
          <ac:spMkLst>
            <pc:docMk/>
            <pc:sldMk cId="610546597" sldId="297"/>
            <ac:spMk id="8" creationId="{4E2CCB64-C138-4968-8F9A-31B3560D3872}"/>
          </ac:spMkLst>
        </pc:spChg>
        <pc:spChg chg="add del">
          <ac:chgData name="Jonathon Sun" userId="ac7bb53f-3ddc-43c3-a124-018177ab0681" providerId="ADAL" clId="{92C6B765-140E-47CA-A2AC-DF7A3B15527E}" dt="2022-04-13T19:12:12.103" v="4870" actId="26606"/>
          <ac:spMkLst>
            <pc:docMk/>
            <pc:sldMk cId="610546597" sldId="297"/>
            <ac:spMk id="14" creationId="{2380A34A-731B-4B77-8D1A-4326EA6123B5}"/>
          </ac:spMkLst>
        </pc:spChg>
        <pc:spChg chg="add del">
          <ac:chgData name="Jonathon Sun" userId="ac7bb53f-3ddc-43c3-a124-018177ab0681" providerId="ADAL" clId="{92C6B765-140E-47CA-A2AC-DF7A3B15527E}" dt="2022-04-13T19:12:12.103" v="4870" actId="26606"/>
          <ac:spMkLst>
            <pc:docMk/>
            <pc:sldMk cId="610546597" sldId="297"/>
            <ac:spMk id="16" creationId="{72EF3F9A-9717-4ACB-A30D-96694842C4F7}"/>
          </ac:spMkLst>
        </pc:spChg>
        <pc:spChg chg="add del">
          <ac:chgData name="Jonathon Sun" userId="ac7bb53f-3ddc-43c3-a124-018177ab0681" providerId="ADAL" clId="{92C6B765-140E-47CA-A2AC-DF7A3B15527E}" dt="2022-04-13T19:12:13.439" v="4872" actId="26606"/>
          <ac:spMkLst>
            <pc:docMk/>
            <pc:sldMk cId="610546597" sldId="297"/>
            <ac:spMk id="22" creationId="{2380A34A-731B-4B77-8D1A-4326EA6123B5}"/>
          </ac:spMkLst>
        </pc:spChg>
        <pc:spChg chg="add del">
          <ac:chgData name="Jonathon Sun" userId="ac7bb53f-3ddc-43c3-a124-018177ab0681" providerId="ADAL" clId="{92C6B765-140E-47CA-A2AC-DF7A3B15527E}" dt="2022-04-13T19:12:13.439" v="4872" actId="26606"/>
          <ac:spMkLst>
            <pc:docMk/>
            <pc:sldMk cId="610546597" sldId="297"/>
            <ac:spMk id="23" creationId="{72EF3F9A-9717-4ACB-A30D-96694842C4F7}"/>
          </ac:spMkLst>
        </pc:spChg>
        <pc:spChg chg="add">
          <ac:chgData name="Jonathon Sun" userId="ac7bb53f-3ddc-43c3-a124-018177ab0681" providerId="ADAL" clId="{92C6B765-140E-47CA-A2AC-DF7A3B15527E}" dt="2022-04-13T19:12:13.452" v="4873" actId="26606"/>
          <ac:spMkLst>
            <pc:docMk/>
            <pc:sldMk cId="610546597" sldId="297"/>
            <ac:spMk id="28" creationId="{2380A34A-731B-4B77-8D1A-4326EA6123B5}"/>
          </ac:spMkLst>
        </pc:spChg>
        <pc:spChg chg="add">
          <ac:chgData name="Jonathon Sun" userId="ac7bb53f-3ddc-43c3-a124-018177ab0681" providerId="ADAL" clId="{92C6B765-140E-47CA-A2AC-DF7A3B15527E}" dt="2022-04-13T19:12:13.452" v="4873" actId="26606"/>
          <ac:spMkLst>
            <pc:docMk/>
            <pc:sldMk cId="610546597" sldId="297"/>
            <ac:spMk id="29" creationId="{72EF3F9A-9717-4ACB-A30D-96694842C4F7}"/>
          </ac:spMkLst>
        </pc:spChg>
        <pc:grpChg chg="add del">
          <ac:chgData name="Jonathon Sun" userId="ac7bb53f-3ddc-43c3-a124-018177ab0681" providerId="ADAL" clId="{92C6B765-140E-47CA-A2AC-DF7A3B15527E}" dt="2022-04-13T19:12:12.103" v="4870" actId="26606"/>
          <ac:grpSpMkLst>
            <pc:docMk/>
            <pc:sldMk cId="610546597" sldId="297"/>
            <ac:grpSpMk id="18" creationId="{D637F229-3203-4783-BAA9-C5F4AE13691C}"/>
          </ac:grpSpMkLst>
        </pc:grpChg>
        <pc:grpChg chg="add del">
          <ac:chgData name="Jonathon Sun" userId="ac7bb53f-3ddc-43c3-a124-018177ab0681" providerId="ADAL" clId="{92C6B765-140E-47CA-A2AC-DF7A3B15527E}" dt="2022-04-13T19:12:13.439" v="4872" actId="26606"/>
          <ac:grpSpMkLst>
            <pc:docMk/>
            <pc:sldMk cId="610546597" sldId="297"/>
            <ac:grpSpMk id="24" creationId="{D443C7D1-48F8-4122-8793-B58F88918725}"/>
          </ac:grpSpMkLst>
        </pc:grpChg>
        <pc:grpChg chg="add">
          <ac:chgData name="Jonathon Sun" userId="ac7bb53f-3ddc-43c3-a124-018177ab0681" providerId="ADAL" clId="{92C6B765-140E-47CA-A2AC-DF7A3B15527E}" dt="2022-04-13T19:12:13.452" v="4873" actId="26606"/>
          <ac:grpSpMkLst>
            <pc:docMk/>
            <pc:sldMk cId="610546597" sldId="297"/>
            <ac:grpSpMk id="30" creationId="{D637F229-3203-4783-BAA9-C5F4AE13691C}"/>
          </ac:grpSpMkLst>
        </pc:grpChg>
        <pc:graphicFrameChg chg="add mod modGraphic">
          <ac:chgData name="Jonathon Sun" userId="ac7bb53f-3ddc-43c3-a124-018177ab0681" providerId="ADAL" clId="{92C6B765-140E-47CA-A2AC-DF7A3B15527E}" dt="2022-04-15T02:28:21.117" v="5266" actId="14734"/>
          <ac:graphicFrameMkLst>
            <pc:docMk/>
            <pc:sldMk cId="610546597" sldId="297"/>
            <ac:graphicFrameMk id="9" creationId="{8F7BE6FA-7CE8-4CC2-A870-170D505ED674}"/>
          </ac:graphicFrameMkLst>
        </pc:graphicFrameChg>
      </pc:sldChg>
      <pc:sldChg chg="addSp delSp modSp new mod ord setBg modClrScheme chgLayout">
        <pc:chgData name="Jonathon Sun" userId="ac7bb53f-3ddc-43c3-a124-018177ab0681" providerId="ADAL" clId="{92C6B765-140E-47CA-A2AC-DF7A3B15527E}" dt="2022-04-15T02:50:04.830" v="6416" actId="14734"/>
        <pc:sldMkLst>
          <pc:docMk/>
          <pc:sldMk cId="1392748074" sldId="298"/>
        </pc:sldMkLst>
        <pc:spChg chg="del">
          <ac:chgData name="Jonathon Sun" userId="ac7bb53f-3ddc-43c3-a124-018177ab0681" providerId="ADAL" clId="{92C6B765-140E-47CA-A2AC-DF7A3B15527E}" dt="2022-04-13T19:13:47.683" v="4917" actId="700"/>
          <ac:spMkLst>
            <pc:docMk/>
            <pc:sldMk cId="1392748074" sldId="298"/>
            <ac:spMk id="2" creationId="{6DF89214-D5B2-4E66-A496-C5C55430CD0A}"/>
          </ac:spMkLst>
        </pc:spChg>
        <pc:spChg chg="del">
          <ac:chgData name="Jonathon Sun" userId="ac7bb53f-3ddc-43c3-a124-018177ab0681" providerId="ADAL" clId="{92C6B765-140E-47CA-A2AC-DF7A3B15527E}" dt="2022-04-13T19:13:47.683" v="4917" actId="700"/>
          <ac:spMkLst>
            <pc:docMk/>
            <pc:sldMk cId="1392748074" sldId="298"/>
            <ac:spMk id="3" creationId="{C7F3D157-E8B2-494E-B623-3013D8DC1172}"/>
          </ac:spMkLst>
        </pc:spChg>
        <pc:spChg chg="del">
          <ac:chgData name="Jonathon Sun" userId="ac7bb53f-3ddc-43c3-a124-018177ab0681" providerId="ADAL" clId="{92C6B765-140E-47CA-A2AC-DF7A3B15527E}" dt="2022-04-13T19:13:47.683" v="4917" actId="700"/>
          <ac:spMkLst>
            <pc:docMk/>
            <pc:sldMk cId="1392748074" sldId="298"/>
            <ac:spMk id="4" creationId="{911301F6-1B02-4917-B7FF-AE7B510F55FD}"/>
          </ac:spMkLst>
        </pc:spChg>
        <pc:spChg chg="del">
          <ac:chgData name="Jonathon Sun" userId="ac7bb53f-3ddc-43c3-a124-018177ab0681" providerId="ADAL" clId="{92C6B765-140E-47CA-A2AC-DF7A3B15527E}" dt="2022-04-13T19:13:47.683" v="4917" actId="700"/>
          <ac:spMkLst>
            <pc:docMk/>
            <pc:sldMk cId="1392748074" sldId="298"/>
            <ac:spMk id="5" creationId="{63C710D6-C5E5-4F9C-B24C-511347945CA6}"/>
          </ac:spMkLst>
        </pc:spChg>
        <pc:spChg chg="del">
          <ac:chgData name="Jonathon Sun" userId="ac7bb53f-3ddc-43c3-a124-018177ab0681" providerId="ADAL" clId="{92C6B765-140E-47CA-A2AC-DF7A3B15527E}" dt="2022-04-13T19:13:47.683" v="4917" actId="700"/>
          <ac:spMkLst>
            <pc:docMk/>
            <pc:sldMk cId="1392748074" sldId="298"/>
            <ac:spMk id="6" creationId="{920FB120-151E-4147-B7A8-80D1F7ADDBC0}"/>
          </ac:spMkLst>
        </pc:spChg>
        <pc:spChg chg="add del mod ord">
          <ac:chgData name="Jonathon Sun" userId="ac7bb53f-3ddc-43c3-a124-018177ab0681" providerId="ADAL" clId="{92C6B765-140E-47CA-A2AC-DF7A3B15527E}" dt="2022-04-13T19:13:58.388" v="4920" actId="700"/>
          <ac:spMkLst>
            <pc:docMk/>
            <pc:sldMk cId="1392748074" sldId="298"/>
            <ac:spMk id="8" creationId="{62E7E5A3-9EFE-436E-9F40-A0E4B4D05D7F}"/>
          </ac:spMkLst>
        </pc:spChg>
        <pc:spChg chg="add del mod ord">
          <ac:chgData name="Jonathon Sun" userId="ac7bb53f-3ddc-43c3-a124-018177ab0681" providerId="ADAL" clId="{92C6B765-140E-47CA-A2AC-DF7A3B15527E}" dt="2022-04-13T19:13:58.388" v="4920" actId="700"/>
          <ac:spMkLst>
            <pc:docMk/>
            <pc:sldMk cId="1392748074" sldId="298"/>
            <ac:spMk id="9" creationId="{C39DFA4B-FED6-4F6E-AA7E-8D7425C29258}"/>
          </ac:spMkLst>
        </pc:spChg>
        <pc:spChg chg="add mod">
          <ac:chgData name="Jonathon Sun" userId="ac7bb53f-3ddc-43c3-a124-018177ab0681" providerId="ADAL" clId="{92C6B765-140E-47CA-A2AC-DF7A3B15527E}" dt="2022-04-13T19:15:45.109" v="4962" actId="26606"/>
          <ac:spMkLst>
            <pc:docMk/>
            <pc:sldMk cId="1392748074" sldId="298"/>
            <ac:spMk id="12" creationId="{11F3DEE8-362B-47ED-893B-D35A2376296A}"/>
          </ac:spMkLst>
        </pc:spChg>
        <pc:spChg chg="add del">
          <ac:chgData name="Jonathon Sun" userId="ac7bb53f-3ddc-43c3-a124-018177ab0681" providerId="ADAL" clId="{92C6B765-140E-47CA-A2AC-DF7A3B15527E}" dt="2022-04-13T19:15:38.757" v="4943" actId="26606"/>
          <ac:spMkLst>
            <pc:docMk/>
            <pc:sldMk cId="1392748074" sldId="298"/>
            <ac:spMk id="17" creationId="{50666DC1-CD27-4874-9484-9D06C59FE4D0}"/>
          </ac:spMkLst>
        </pc:spChg>
        <pc:spChg chg="add del">
          <ac:chgData name="Jonathon Sun" userId="ac7bb53f-3ddc-43c3-a124-018177ab0681" providerId="ADAL" clId="{92C6B765-140E-47CA-A2AC-DF7A3B15527E}" dt="2022-04-13T19:15:38.757" v="4943" actId="26606"/>
          <ac:spMkLst>
            <pc:docMk/>
            <pc:sldMk cId="1392748074" sldId="298"/>
            <ac:spMk id="19" creationId="{0BE66D35-6371-4809-9433-1EBF879150EC}"/>
          </ac:spMkLst>
        </pc:spChg>
        <pc:spChg chg="add del">
          <ac:chgData name="Jonathon Sun" userId="ac7bb53f-3ddc-43c3-a124-018177ab0681" providerId="ADAL" clId="{92C6B765-140E-47CA-A2AC-DF7A3B15527E}" dt="2022-04-13T19:15:38.757" v="4943" actId="26606"/>
          <ac:spMkLst>
            <pc:docMk/>
            <pc:sldMk cId="1392748074" sldId="298"/>
            <ac:spMk id="21" creationId="{72EF3F9A-9717-4ACB-A30D-96694842C4F7}"/>
          </ac:spMkLst>
        </pc:spChg>
        <pc:spChg chg="add del">
          <ac:chgData name="Jonathon Sun" userId="ac7bb53f-3ddc-43c3-a124-018177ab0681" providerId="ADAL" clId="{92C6B765-140E-47CA-A2AC-DF7A3B15527E}" dt="2022-04-13T19:15:39.404" v="4945" actId="26606"/>
          <ac:spMkLst>
            <pc:docMk/>
            <pc:sldMk cId="1392748074" sldId="298"/>
            <ac:spMk id="27" creationId="{50666DC1-CD27-4874-9484-9D06C59FE4D0}"/>
          </ac:spMkLst>
        </pc:spChg>
        <pc:spChg chg="add del">
          <ac:chgData name="Jonathon Sun" userId="ac7bb53f-3ddc-43c3-a124-018177ab0681" providerId="ADAL" clId="{92C6B765-140E-47CA-A2AC-DF7A3B15527E}" dt="2022-04-13T19:15:39.404" v="4945" actId="26606"/>
          <ac:spMkLst>
            <pc:docMk/>
            <pc:sldMk cId="1392748074" sldId="298"/>
            <ac:spMk id="28" creationId="{0BE66D35-6371-4809-9433-1EBF879150EC}"/>
          </ac:spMkLst>
        </pc:spChg>
        <pc:spChg chg="add del">
          <ac:chgData name="Jonathon Sun" userId="ac7bb53f-3ddc-43c3-a124-018177ab0681" providerId="ADAL" clId="{92C6B765-140E-47CA-A2AC-DF7A3B15527E}" dt="2022-04-13T19:15:39.404" v="4945" actId="26606"/>
          <ac:spMkLst>
            <pc:docMk/>
            <pc:sldMk cId="1392748074" sldId="298"/>
            <ac:spMk id="29" creationId="{72EF3F9A-9717-4ACB-A30D-96694842C4F7}"/>
          </ac:spMkLst>
        </pc:spChg>
        <pc:spChg chg="add del">
          <ac:chgData name="Jonathon Sun" userId="ac7bb53f-3ddc-43c3-a124-018177ab0681" providerId="ADAL" clId="{92C6B765-140E-47CA-A2AC-DF7A3B15527E}" dt="2022-04-13T19:15:39.949" v="4947" actId="26606"/>
          <ac:spMkLst>
            <pc:docMk/>
            <pc:sldMk cId="1392748074" sldId="298"/>
            <ac:spMk id="34" creationId="{50666DC1-CD27-4874-9484-9D06C59FE4D0}"/>
          </ac:spMkLst>
        </pc:spChg>
        <pc:spChg chg="add del">
          <ac:chgData name="Jonathon Sun" userId="ac7bb53f-3ddc-43c3-a124-018177ab0681" providerId="ADAL" clId="{92C6B765-140E-47CA-A2AC-DF7A3B15527E}" dt="2022-04-13T19:15:39.949" v="4947" actId="26606"/>
          <ac:spMkLst>
            <pc:docMk/>
            <pc:sldMk cId="1392748074" sldId="298"/>
            <ac:spMk id="35" creationId="{5C8041AD-0A28-47FA-8BFF-56BAAA24647F}"/>
          </ac:spMkLst>
        </pc:spChg>
        <pc:spChg chg="add del">
          <ac:chgData name="Jonathon Sun" userId="ac7bb53f-3ddc-43c3-a124-018177ab0681" providerId="ADAL" clId="{92C6B765-140E-47CA-A2AC-DF7A3B15527E}" dt="2022-04-13T19:15:39.949" v="4947" actId="26606"/>
          <ac:spMkLst>
            <pc:docMk/>
            <pc:sldMk cId="1392748074" sldId="298"/>
            <ac:spMk id="36" creationId="{72EF3F9A-9717-4ACB-A30D-96694842C4F7}"/>
          </ac:spMkLst>
        </pc:spChg>
        <pc:spChg chg="add del">
          <ac:chgData name="Jonathon Sun" userId="ac7bb53f-3ddc-43c3-a124-018177ab0681" providerId="ADAL" clId="{92C6B765-140E-47CA-A2AC-DF7A3B15527E}" dt="2022-04-13T19:15:41.005" v="4949" actId="26606"/>
          <ac:spMkLst>
            <pc:docMk/>
            <pc:sldMk cId="1392748074" sldId="298"/>
            <ac:spMk id="39" creationId="{50666DC1-CD27-4874-9484-9D06C59FE4D0}"/>
          </ac:spMkLst>
        </pc:spChg>
        <pc:spChg chg="add del">
          <ac:chgData name="Jonathon Sun" userId="ac7bb53f-3ddc-43c3-a124-018177ab0681" providerId="ADAL" clId="{92C6B765-140E-47CA-A2AC-DF7A3B15527E}" dt="2022-04-13T19:15:41.005" v="4949" actId="26606"/>
          <ac:spMkLst>
            <pc:docMk/>
            <pc:sldMk cId="1392748074" sldId="298"/>
            <ac:spMk id="40" creationId="{0BE66D35-6371-4809-9433-1EBF879150EC}"/>
          </ac:spMkLst>
        </pc:spChg>
        <pc:spChg chg="add del">
          <ac:chgData name="Jonathon Sun" userId="ac7bb53f-3ddc-43c3-a124-018177ab0681" providerId="ADAL" clId="{92C6B765-140E-47CA-A2AC-DF7A3B15527E}" dt="2022-04-13T19:15:41.005" v="4949" actId="26606"/>
          <ac:spMkLst>
            <pc:docMk/>
            <pc:sldMk cId="1392748074" sldId="298"/>
            <ac:spMk id="41" creationId="{72EF3F9A-9717-4ACB-A30D-96694842C4F7}"/>
          </ac:spMkLst>
        </pc:spChg>
        <pc:spChg chg="add del">
          <ac:chgData name="Jonathon Sun" userId="ac7bb53f-3ddc-43c3-a124-018177ab0681" providerId="ADAL" clId="{92C6B765-140E-47CA-A2AC-DF7A3B15527E}" dt="2022-04-13T19:15:41.842" v="4951" actId="26606"/>
          <ac:spMkLst>
            <pc:docMk/>
            <pc:sldMk cId="1392748074" sldId="298"/>
            <ac:spMk id="46" creationId="{50666DC1-CD27-4874-9484-9D06C59FE4D0}"/>
          </ac:spMkLst>
        </pc:spChg>
        <pc:spChg chg="add del">
          <ac:chgData name="Jonathon Sun" userId="ac7bb53f-3ddc-43c3-a124-018177ab0681" providerId="ADAL" clId="{92C6B765-140E-47CA-A2AC-DF7A3B15527E}" dt="2022-04-13T19:15:41.842" v="4951" actId="26606"/>
          <ac:spMkLst>
            <pc:docMk/>
            <pc:sldMk cId="1392748074" sldId="298"/>
            <ac:spMk id="47" creationId="{26811A6C-040C-4C5A-8FF3-63EC6CC4015F}"/>
          </ac:spMkLst>
        </pc:spChg>
        <pc:spChg chg="add del">
          <ac:chgData name="Jonathon Sun" userId="ac7bb53f-3ddc-43c3-a124-018177ab0681" providerId="ADAL" clId="{92C6B765-140E-47CA-A2AC-DF7A3B15527E}" dt="2022-04-13T19:15:41.842" v="4951" actId="26606"/>
          <ac:spMkLst>
            <pc:docMk/>
            <pc:sldMk cId="1392748074" sldId="298"/>
            <ac:spMk id="50" creationId="{72EF3F9A-9717-4ACB-A30D-96694842C4F7}"/>
          </ac:spMkLst>
        </pc:spChg>
        <pc:spChg chg="add del">
          <ac:chgData name="Jonathon Sun" userId="ac7bb53f-3ddc-43c3-a124-018177ab0681" providerId="ADAL" clId="{92C6B765-140E-47CA-A2AC-DF7A3B15527E}" dt="2022-04-13T19:15:42.279" v="4953" actId="26606"/>
          <ac:spMkLst>
            <pc:docMk/>
            <pc:sldMk cId="1392748074" sldId="298"/>
            <ac:spMk id="52" creationId="{50666DC1-CD27-4874-9484-9D06C59FE4D0}"/>
          </ac:spMkLst>
        </pc:spChg>
        <pc:spChg chg="add del">
          <ac:chgData name="Jonathon Sun" userId="ac7bb53f-3ddc-43c3-a124-018177ab0681" providerId="ADAL" clId="{92C6B765-140E-47CA-A2AC-DF7A3B15527E}" dt="2022-04-13T19:15:42.279" v="4953" actId="26606"/>
          <ac:spMkLst>
            <pc:docMk/>
            <pc:sldMk cId="1392748074" sldId="298"/>
            <ac:spMk id="53" creationId="{0BE66D35-6371-4809-9433-1EBF879150EC}"/>
          </ac:spMkLst>
        </pc:spChg>
        <pc:spChg chg="add del">
          <ac:chgData name="Jonathon Sun" userId="ac7bb53f-3ddc-43c3-a124-018177ab0681" providerId="ADAL" clId="{92C6B765-140E-47CA-A2AC-DF7A3B15527E}" dt="2022-04-13T19:15:42.279" v="4953" actId="26606"/>
          <ac:spMkLst>
            <pc:docMk/>
            <pc:sldMk cId="1392748074" sldId="298"/>
            <ac:spMk id="54" creationId="{72EF3F9A-9717-4ACB-A30D-96694842C4F7}"/>
          </ac:spMkLst>
        </pc:spChg>
        <pc:spChg chg="add del">
          <ac:chgData name="Jonathon Sun" userId="ac7bb53f-3ddc-43c3-a124-018177ab0681" providerId="ADAL" clId="{92C6B765-140E-47CA-A2AC-DF7A3B15527E}" dt="2022-04-13T19:15:43.138" v="4955" actId="26606"/>
          <ac:spMkLst>
            <pc:docMk/>
            <pc:sldMk cId="1392748074" sldId="298"/>
            <ac:spMk id="59" creationId="{50666DC1-CD27-4874-9484-9D06C59FE4D0}"/>
          </ac:spMkLst>
        </pc:spChg>
        <pc:spChg chg="add del">
          <ac:chgData name="Jonathon Sun" userId="ac7bb53f-3ddc-43c3-a124-018177ab0681" providerId="ADAL" clId="{92C6B765-140E-47CA-A2AC-DF7A3B15527E}" dt="2022-04-13T19:15:43.138" v="4955" actId="26606"/>
          <ac:spMkLst>
            <pc:docMk/>
            <pc:sldMk cId="1392748074" sldId="298"/>
            <ac:spMk id="60" creationId="{5C8041AD-0A28-47FA-8BFF-56BAAA24647F}"/>
          </ac:spMkLst>
        </pc:spChg>
        <pc:spChg chg="add del">
          <ac:chgData name="Jonathon Sun" userId="ac7bb53f-3ddc-43c3-a124-018177ab0681" providerId="ADAL" clId="{92C6B765-140E-47CA-A2AC-DF7A3B15527E}" dt="2022-04-13T19:15:43.138" v="4955" actId="26606"/>
          <ac:spMkLst>
            <pc:docMk/>
            <pc:sldMk cId="1392748074" sldId="298"/>
            <ac:spMk id="61" creationId="{72EF3F9A-9717-4ACB-A30D-96694842C4F7}"/>
          </ac:spMkLst>
        </pc:spChg>
        <pc:spChg chg="add del">
          <ac:chgData name="Jonathon Sun" userId="ac7bb53f-3ddc-43c3-a124-018177ab0681" providerId="ADAL" clId="{92C6B765-140E-47CA-A2AC-DF7A3B15527E}" dt="2022-04-13T19:15:43.742" v="4957" actId="26606"/>
          <ac:spMkLst>
            <pc:docMk/>
            <pc:sldMk cId="1392748074" sldId="298"/>
            <ac:spMk id="66" creationId="{50666DC1-CD27-4874-9484-9D06C59FE4D0}"/>
          </ac:spMkLst>
        </pc:spChg>
        <pc:spChg chg="add del">
          <ac:chgData name="Jonathon Sun" userId="ac7bb53f-3ddc-43c3-a124-018177ab0681" providerId="ADAL" clId="{92C6B765-140E-47CA-A2AC-DF7A3B15527E}" dt="2022-04-13T19:15:43.742" v="4957" actId="26606"/>
          <ac:spMkLst>
            <pc:docMk/>
            <pc:sldMk cId="1392748074" sldId="298"/>
            <ac:spMk id="67" creationId="{0BE66D35-6371-4809-9433-1EBF879150EC}"/>
          </ac:spMkLst>
        </pc:spChg>
        <pc:spChg chg="add del">
          <ac:chgData name="Jonathon Sun" userId="ac7bb53f-3ddc-43c3-a124-018177ab0681" providerId="ADAL" clId="{92C6B765-140E-47CA-A2AC-DF7A3B15527E}" dt="2022-04-13T19:15:43.742" v="4957" actId="26606"/>
          <ac:spMkLst>
            <pc:docMk/>
            <pc:sldMk cId="1392748074" sldId="298"/>
            <ac:spMk id="68" creationId="{72EF3F9A-9717-4ACB-A30D-96694842C4F7}"/>
          </ac:spMkLst>
        </pc:spChg>
        <pc:spChg chg="add del">
          <ac:chgData name="Jonathon Sun" userId="ac7bb53f-3ddc-43c3-a124-018177ab0681" providerId="ADAL" clId="{92C6B765-140E-47CA-A2AC-DF7A3B15527E}" dt="2022-04-13T19:15:44.472" v="4959" actId="26606"/>
          <ac:spMkLst>
            <pc:docMk/>
            <pc:sldMk cId="1392748074" sldId="298"/>
            <ac:spMk id="73" creationId="{50666DC1-CD27-4874-9484-9D06C59FE4D0}"/>
          </ac:spMkLst>
        </pc:spChg>
        <pc:spChg chg="add del">
          <ac:chgData name="Jonathon Sun" userId="ac7bb53f-3ddc-43c3-a124-018177ab0681" providerId="ADAL" clId="{92C6B765-140E-47CA-A2AC-DF7A3B15527E}" dt="2022-04-13T19:15:44.472" v="4959" actId="26606"/>
          <ac:spMkLst>
            <pc:docMk/>
            <pc:sldMk cId="1392748074" sldId="298"/>
            <ac:spMk id="74" creationId="{0BE66D35-6371-4809-9433-1EBF879150EC}"/>
          </ac:spMkLst>
        </pc:spChg>
        <pc:spChg chg="add del">
          <ac:chgData name="Jonathon Sun" userId="ac7bb53f-3ddc-43c3-a124-018177ab0681" providerId="ADAL" clId="{92C6B765-140E-47CA-A2AC-DF7A3B15527E}" dt="2022-04-13T19:15:44.472" v="4959" actId="26606"/>
          <ac:spMkLst>
            <pc:docMk/>
            <pc:sldMk cId="1392748074" sldId="298"/>
            <ac:spMk id="75" creationId="{72EF3F9A-9717-4ACB-A30D-96694842C4F7}"/>
          </ac:spMkLst>
        </pc:spChg>
        <pc:spChg chg="add del">
          <ac:chgData name="Jonathon Sun" userId="ac7bb53f-3ddc-43c3-a124-018177ab0681" providerId="ADAL" clId="{92C6B765-140E-47CA-A2AC-DF7A3B15527E}" dt="2022-04-13T19:15:45.084" v="4961" actId="26606"/>
          <ac:spMkLst>
            <pc:docMk/>
            <pc:sldMk cId="1392748074" sldId="298"/>
            <ac:spMk id="80" creationId="{50666DC1-CD27-4874-9484-9D06C59FE4D0}"/>
          </ac:spMkLst>
        </pc:spChg>
        <pc:spChg chg="add del">
          <ac:chgData name="Jonathon Sun" userId="ac7bb53f-3ddc-43c3-a124-018177ab0681" providerId="ADAL" clId="{92C6B765-140E-47CA-A2AC-DF7A3B15527E}" dt="2022-04-13T19:15:45.084" v="4961" actId="26606"/>
          <ac:spMkLst>
            <pc:docMk/>
            <pc:sldMk cId="1392748074" sldId="298"/>
            <ac:spMk id="81" creationId="{5C8041AD-0A28-47FA-8BFF-56BAAA24647F}"/>
          </ac:spMkLst>
        </pc:spChg>
        <pc:spChg chg="add del">
          <ac:chgData name="Jonathon Sun" userId="ac7bb53f-3ddc-43c3-a124-018177ab0681" providerId="ADAL" clId="{92C6B765-140E-47CA-A2AC-DF7A3B15527E}" dt="2022-04-13T19:15:45.084" v="4961" actId="26606"/>
          <ac:spMkLst>
            <pc:docMk/>
            <pc:sldMk cId="1392748074" sldId="298"/>
            <ac:spMk id="82" creationId="{72EF3F9A-9717-4ACB-A30D-96694842C4F7}"/>
          </ac:spMkLst>
        </pc:spChg>
        <pc:spChg chg="add">
          <ac:chgData name="Jonathon Sun" userId="ac7bb53f-3ddc-43c3-a124-018177ab0681" providerId="ADAL" clId="{92C6B765-140E-47CA-A2AC-DF7A3B15527E}" dt="2022-04-13T19:15:45.109" v="4962" actId="26606"/>
          <ac:spMkLst>
            <pc:docMk/>
            <pc:sldMk cId="1392748074" sldId="298"/>
            <ac:spMk id="87" creationId="{50666DC1-CD27-4874-9484-9D06C59FE4D0}"/>
          </ac:spMkLst>
        </pc:spChg>
        <pc:spChg chg="add">
          <ac:chgData name="Jonathon Sun" userId="ac7bb53f-3ddc-43c3-a124-018177ab0681" providerId="ADAL" clId="{92C6B765-140E-47CA-A2AC-DF7A3B15527E}" dt="2022-04-13T19:15:45.109" v="4962" actId="26606"/>
          <ac:spMkLst>
            <pc:docMk/>
            <pc:sldMk cId="1392748074" sldId="298"/>
            <ac:spMk id="88" creationId="{0BE66D35-6371-4809-9433-1EBF879150EC}"/>
          </ac:spMkLst>
        </pc:spChg>
        <pc:spChg chg="add">
          <ac:chgData name="Jonathon Sun" userId="ac7bb53f-3ddc-43c3-a124-018177ab0681" providerId="ADAL" clId="{92C6B765-140E-47CA-A2AC-DF7A3B15527E}" dt="2022-04-13T19:15:45.109" v="4962" actId="26606"/>
          <ac:spMkLst>
            <pc:docMk/>
            <pc:sldMk cId="1392748074" sldId="298"/>
            <ac:spMk id="89" creationId="{72EF3F9A-9717-4ACB-A30D-96694842C4F7}"/>
          </ac:spMkLst>
        </pc:spChg>
        <pc:grpChg chg="add del">
          <ac:chgData name="Jonathon Sun" userId="ac7bb53f-3ddc-43c3-a124-018177ab0681" providerId="ADAL" clId="{92C6B765-140E-47CA-A2AC-DF7A3B15527E}" dt="2022-04-13T19:15:38.757" v="4943" actId="26606"/>
          <ac:grpSpMkLst>
            <pc:docMk/>
            <pc:sldMk cId="1392748074" sldId="298"/>
            <ac:grpSpMk id="23" creationId="{0EB82B4C-9249-4CFC-A372-7B0FF5E36EA8}"/>
          </ac:grpSpMkLst>
        </pc:grpChg>
        <pc:grpChg chg="add del">
          <ac:chgData name="Jonathon Sun" userId="ac7bb53f-3ddc-43c3-a124-018177ab0681" providerId="ADAL" clId="{92C6B765-140E-47CA-A2AC-DF7A3B15527E}" dt="2022-04-13T19:15:39.404" v="4945" actId="26606"/>
          <ac:grpSpMkLst>
            <pc:docMk/>
            <pc:sldMk cId="1392748074" sldId="298"/>
            <ac:grpSpMk id="30" creationId="{0EB82B4C-9249-4CFC-A372-7B0FF5E36EA8}"/>
          </ac:grpSpMkLst>
        </pc:grpChg>
        <pc:grpChg chg="add del">
          <ac:chgData name="Jonathon Sun" userId="ac7bb53f-3ddc-43c3-a124-018177ab0681" providerId="ADAL" clId="{92C6B765-140E-47CA-A2AC-DF7A3B15527E}" dt="2022-04-13T19:15:39.949" v="4947" actId="26606"/>
          <ac:grpSpMkLst>
            <pc:docMk/>
            <pc:sldMk cId="1392748074" sldId="298"/>
            <ac:grpSpMk id="37" creationId="{3409BBD1-8A75-44DA-88E2-3A7047032200}"/>
          </ac:grpSpMkLst>
        </pc:grpChg>
        <pc:grpChg chg="add del">
          <ac:chgData name="Jonathon Sun" userId="ac7bb53f-3ddc-43c3-a124-018177ab0681" providerId="ADAL" clId="{92C6B765-140E-47CA-A2AC-DF7A3B15527E}" dt="2022-04-13T19:15:41.005" v="4949" actId="26606"/>
          <ac:grpSpMkLst>
            <pc:docMk/>
            <pc:sldMk cId="1392748074" sldId="298"/>
            <ac:grpSpMk id="42" creationId="{0EB82B4C-9249-4CFC-A372-7B0FF5E36EA8}"/>
          </ac:grpSpMkLst>
        </pc:grpChg>
        <pc:grpChg chg="add del">
          <ac:chgData name="Jonathon Sun" userId="ac7bb53f-3ddc-43c3-a124-018177ab0681" providerId="ADAL" clId="{92C6B765-140E-47CA-A2AC-DF7A3B15527E}" dt="2022-04-13T19:15:41.842" v="4951" actId="26606"/>
          <ac:grpSpMkLst>
            <pc:docMk/>
            <pc:sldMk cId="1392748074" sldId="298"/>
            <ac:grpSpMk id="48" creationId="{7FC27906-3491-4D48-A4BD-F9C88381A31C}"/>
          </ac:grpSpMkLst>
        </pc:grpChg>
        <pc:grpChg chg="add del">
          <ac:chgData name="Jonathon Sun" userId="ac7bb53f-3ddc-43c3-a124-018177ab0681" providerId="ADAL" clId="{92C6B765-140E-47CA-A2AC-DF7A3B15527E}" dt="2022-04-13T19:15:42.279" v="4953" actId="26606"/>
          <ac:grpSpMkLst>
            <pc:docMk/>
            <pc:sldMk cId="1392748074" sldId="298"/>
            <ac:grpSpMk id="55" creationId="{0EB82B4C-9249-4CFC-A372-7B0FF5E36EA8}"/>
          </ac:grpSpMkLst>
        </pc:grpChg>
        <pc:grpChg chg="add del">
          <ac:chgData name="Jonathon Sun" userId="ac7bb53f-3ddc-43c3-a124-018177ab0681" providerId="ADAL" clId="{92C6B765-140E-47CA-A2AC-DF7A3B15527E}" dt="2022-04-13T19:15:43.138" v="4955" actId="26606"/>
          <ac:grpSpMkLst>
            <pc:docMk/>
            <pc:sldMk cId="1392748074" sldId="298"/>
            <ac:grpSpMk id="62" creationId="{3409BBD1-8A75-44DA-88E2-3A7047032200}"/>
          </ac:grpSpMkLst>
        </pc:grpChg>
        <pc:grpChg chg="add del">
          <ac:chgData name="Jonathon Sun" userId="ac7bb53f-3ddc-43c3-a124-018177ab0681" providerId="ADAL" clId="{92C6B765-140E-47CA-A2AC-DF7A3B15527E}" dt="2022-04-13T19:15:43.742" v="4957" actId="26606"/>
          <ac:grpSpMkLst>
            <pc:docMk/>
            <pc:sldMk cId="1392748074" sldId="298"/>
            <ac:grpSpMk id="69" creationId="{0EB82B4C-9249-4CFC-A372-7B0FF5E36EA8}"/>
          </ac:grpSpMkLst>
        </pc:grpChg>
        <pc:grpChg chg="add del">
          <ac:chgData name="Jonathon Sun" userId="ac7bb53f-3ddc-43c3-a124-018177ab0681" providerId="ADAL" clId="{92C6B765-140E-47CA-A2AC-DF7A3B15527E}" dt="2022-04-13T19:15:44.472" v="4959" actId="26606"/>
          <ac:grpSpMkLst>
            <pc:docMk/>
            <pc:sldMk cId="1392748074" sldId="298"/>
            <ac:grpSpMk id="76" creationId="{0EB82B4C-9249-4CFC-A372-7B0FF5E36EA8}"/>
          </ac:grpSpMkLst>
        </pc:grpChg>
        <pc:grpChg chg="add del">
          <ac:chgData name="Jonathon Sun" userId="ac7bb53f-3ddc-43c3-a124-018177ab0681" providerId="ADAL" clId="{92C6B765-140E-47CA-A2AC-DF7A3B15527E}" dt="2022-04-13T19:15:45.084" v="4961" actId="26606"/>
          <ac:grpSpMkLst>
            <pc:docMk/>
            <pc:sldMk cId="1392748074" sldId="298"/>
            <ac:grpSpMk id="83" creationId="{3409BBD1-8A75-44DA-88E2-3A7047032200}"/>
          </ac:grpSpMkLst>
        </pc:grpChg>
        <pc:grpChg chg="add">
          <ac:chgData name="Jonathon Sun" userId="ac7bb53f-3ddc-43c3-a124-018177ab0681" providerId="ADAL" clId="{92C6B765-140E-47CA-A2AC-DF7A3B15527E}" dt="2022-04-13T19:15:45.109" v="4962" actId="26606"/>
          <ac:grpSpMkLst>
            <pc:docMk/>
            <pc:sldMk cId="1392748074" sldId="298"/>
            <ac:grpSpMk id="90" creationId="{0EB82B4C-9249-4CFC-A372-7B0FF5E36EA8}"/>
          </ac:grpSpMkLst>
        </pc:grpChg>
        <pc:graphicFrameChg chg="add del mod modGraphic">
          <ac:chgData name="Jonathon Sun" userId="ac7bb53f-3ddc-43c3-a124-018177ab0681" providerId="ADAL" clId="{92C6B765-140E-47CA-A2AC-DF7A3B15527E}" dt="2022-04-13T19:14:37.490" v="4935" actId="21"/>
          <ac:graphicFrameMkLst>
            <pc:docMk/>
            <pc:sldMk cId="1392748074" sldId="298"/>
            <ac:graphicFrameMk id="7" creationId="{EEA1A813-2139-4734-813A-667FEA6F8F7E}"/>
          </ac:graphicFrameMkLst>
        </pc:graphicFrameChg>
        <pc:graphicFrameChg chg="add del mod">
          <ac:chgData name="Jonathon Sun" userId="ac7bb53f-3ddc-43c3-a124-018177ab0681" providerId="ADAL" clId="{92C6B765-140E-47CA-A2AC-DF7A3B15527E}" dt="2022-04-13T19:14:41.539" v="4937"/>
          <ac:graphicFrameMkLst>
            <pc:docMk/>
            <pc:sldMk cId="1392748074" sldId="298"/>
            <ac:graphicFrameMk id="10" creationId="{209CADEE-74C6-4EFC-A998-9C5AA06A75C2}"/>
          </ac:graphicFrameMkLst>
        </pc:graphicFrameChg>
        <pc:graphicFrameChg chg="add mod ord modGraphic">
          <ac:chgData name="Jonathon Sun" userId="ac7bb53f-3ddc-43c3-a124-018177ab0681" providerId="ADAL" clId="{92C6B765-140E-47CA-A2AC-DF7A3B15527E}" dt="2022-04-15T02:50:04.830" v="6416" actId="14734"/>
          <ac:graphicFrameMkLst>
            <pc:docMk/>
            <pc:sldMk cId="1392748074" sldId="298"/>
            <ac:graphicFrameMk id="11" creationId="{B2E2C420-62D4-4192-83A2-8E18EF4147A3}"/>
          </ac:graphicFrameMkLst>
        </pc:graphicFrameChg>
      </pc:sldChg>
      <pc:sldChg chg="addSp delSp modSp add mod">
        <pc:chgData name="Jonathon Sun" userId="ac7bb53f-3ddc-43c3-a124-018177ab0681" providerId="ADAL" clId="{92C6B765-140E-47CA-A2AC-DF7A3B15527E}" dt="2022-04-15T02:31:15.609" v="5314" actId="1076"/>
        <pc:sldMkLst>
          <pc:docMk/>
          <pc:sldMk cId="1475277438" sldId="299"/>
        </pc:sldMkLst>
        <pc:spChg chg="mod">
          <ac:chgData name="Jonathon Sun" userId="ac7bb53f-3ddc-43c3-a124-018177ab0681" providerId="ADAL" clId="{92C6B765-140E-47CA-A2AC-DF7A3B15527E}" dt="2022-04-13T19:17:12.286" v="4977" actId="1076"/>
          <ac:spMkLst>
            <pc:docMk/>
            <pc:sldMk cId="1475277438" sldId="299"/>
            <ac:spMk id="7" creationId="{D2FD0CD6-0E4C-450E-B5A2-597031756FBE}"/>
          </ac:spMkLst>
        </pc:spChg>
        <pc:picChg chg="add del mod">
          <ac:chgData name="Jonathon Sun" userId="ac7bb53f-3ddc-43c3-a124-018177ab0681" providerId="ADAL" clId="{92C6B765-140E-47CA-A2AC-DF7A3B15527E}" dt="2022-04-13T19:20:25.762" v="5014" actId="21"/>
          <ac:picMkLst>
            <pc:docMk/>
            <pc:sldMk cId="1475277438" sldId="299"/>
            <ac:picMk id="3" creationId="{E42AE327-4098-4C35-8BF8-3E134F6A7DB9}"/>
          </ac:picMkLst>
        </pc:picChg>
        <pc:picChg chg="add del mod">
          <ac:chgData name="Jonathon Sun" userId="ac7bb53f-3ddc-43c3-a124-018177ab0681" providerId="ADAL" clId="{92C6B765-140E-47CA-A2AC-DF7A3B15527E}" dt="2022-04-15T02:29:09.406" v="5276" actId="21"/>
          <ac:picMkLst>
            <pc:docMk/>
            <pc:sldMk cId="1475277438" sldId="299"/>
            <ac:picMk id="3" creationId="{E4C64BE4-2A55-4DDD-85A0-180A12B017E2}"/>
          </ac:picMkLst>
        </pc:picChg>
        <pc:picChg chg="add mod">
          <ac:chgData name="Jonathon Sun" userId="ac7bb53f-3ddc-43c3-a124-018177ab0681" providerId="ADAL" clId="{92C6B765-140E-47CA-A2AC-DF7A3B15527E}" dt="2022-04-15T02:29:53.018" v="5296" actId="1076"/>
          <ac:picMkLst>
            <pc:docMk/>
            <pc:sldMk cId="1475277438" sldId="299"/>
            <ac:picMk id="5" creationId="{EA27187C-4E4D-4B9A-87EE-357DF9C3E828}"/>
          </ac:picMkLst>
        </pc:picChg>
        <pc:picChg chg="add mod">
          <ac:chgData name="Jonathon Sun" userId="ac7bb53f-3ddc-43c3-a124-018177ab0681" providerId="ADAL" clId="{92C6B765-140E-47CA-A2AC-DF7A3B15527E}" dt="2022-04-15T02:31:15.609" v="5314" actId="1076"/>
          <ac:picMkLst>
            <pc:docMk/>
            <pc:sldMk cId="1475277438" sldId="299"/>
            <ac:picMk id="6" creationId="{D95946F8-B6F1-4615-B837-034BA731F7EF}"/>
          </ac:picMkLst>
        </pc:picChg>
        <pc:picChg chg="add mod">
          <ac:chgData name="Jonathon Sun" userId="ac7bb53f-3ddc-43c3-a124-018177ab0681" providerId="ADAL" clId="{92C6B765-140E-47CA-A2AC-DF7A3B15527E}" dt="2022-04-15T02:29:50.576" v="5295" actId="1076"/>
          <ac:picMkLst>
            <pc:docMk/>
            <pc:sldMk cId="1475277438" sldId="299"/>
            <ac:picMk id="9" creationId="{F010D250-6BBB-4FC4-A48A-F1E83BB0005A}"/>
          </ac:picMkLst>
        </pc:picChg>
        <pc:picChg chg="add mod">
          <ac:chgData name="Jonathon Sun" userId="ac7bb53f-3ddc-43c3-a124-018177ab0681" providerId="ADAL" clId="{92C6B765-140E-47CA-A2AC-DF7A3B15527E}" dt="2022-04-15T02:31:13.915" v="5313" actId="1076"/>
          <ac:picMkLst>
            <pc:docMk/>
            <pc:sldMk cId="1475277438" sldId="299"/>
            <ac:picMk id="11" creationId="{FEB42231-A87D-4376-9768-93129B744642}"/>
          </ac:picMkLst>
        </pc:picChg>
      </pc:sldChg>
      <pc:sldChg chg="addSp modSp new mod">
        <pc:chgData name="Jonathon Sun" userId="ac7bb53f-3ddc-43c3-a124-018177ab0681" providerId="ADAL" clId="{92C6B765-140E-47CA-A2AC-DF7A3B15527E}" dt="2022-04-15T02:30:23.651" v="5305" actId="1076"/>
        <pc:sldMkLst>
          <pc:docMk/>
          <pc:sldMk cId="2585015870" sldId="300"/>
        </pc:sldMkLst>
        <pc:spChg chg="add mod">
          <ac:chgData name="Jonathon Sun" userId="ac7bb53f-3ddc-43c3-a124-018177ab0681" providerId="ADAL" clId="{92C6B765-140E-47CA-A2AC-DF7A3B15527E}" dt="2022-04-13T19:19:23.411" v="5005"/>
          <ac:spMkLst>
            <pc:docMk/>
            <pc:sldMk cId="2585015870" sldId="300"/>
            <ac:spMk id="2" creationId="{67830653-1F9E-4B46-969E-BC317C923790}"/>
          </ac:spMkLst>
        </pc:spChg>
        <pc:spChg chg="add mod">
          <ac:chgData name="Jonathon Sun" userId="ac7bb53f-3ddc-43c3-a124-018177ab0681" providerId="ADAL" clId="{92C6B765-140E-47CA-A2AC-DF7A3B15527E}" dt="2022-04-13T19:19:23.411" v="5005"/>
          <ac:spMkLst>
            <pc:docMk/>
            <pc:sldMk cId="2585015870" sldId="300"/>
            <ac:spMk id="3" creationId="{23FF05FA-0330-4238-A107-B047A826AE56}"/>
          </ac:spMkLst>
        </pc:spChg>
        <pc:picChg chg="add mod">
          <ac:chgData name="Jonathon Sun" userId="ac7bb53f-3ddc-43c3-a124-018177ab0681" providerId="ADAL" clId="{92C6B765-140E-47CA-A2AC-DF7A3B15527E}" dt="2022-04-15T02:30:21.463" v="5304" actId="1076"/>
          <ac:picMkLst>
            <pc:docMk/>
            <pc:sldMk cId="2585015870" sldId="300"/>
            <ac:picMk id="5" creationId="{1E7EE266-B2CD-4E83-9179-79F714E959C9}"/>
          </ac:picMkLst>
        </pc:picChg>
        <pc:picChg chg="add mod">
          <ac:chgData name="Jonathon Sun" userId="ac7bb53f-3ddc-43c3-a124-018177ab0681" providerId="ADAL" clId="{92C6B765-140E-47CA-A2AC-DF7A3B15527E}" dt="2022-04-15T02:30:23.651" v="5305" actId="1076"/>
          <ac:picMkLst>
            <pc:docMk/>
            <pc:sldMk cId="2585015870" sldId="300"/>
            <ac:picMk id="6" creationId="{C2AB59FB-303A-4702-B9E5-98179BA49A24}"/>
          </ac:picMkLst>
        </pc:picChg>
        <pc:picChg chg="add mod">
          <ac:chgData name="Jonathon Sun" userId="ac7bb53f-3ddc-43c3-a124-018177ab0681" providerId="ADAL" clId="{92C6B765-140E-47CA-A2AC-DF7A3B15527E}" dt="2022-04-15T02:30:19.283" v="5302" actId="1076"/>
          <ac:picMkLst>
            <pc:docMk/>
            <pc:sldMk cId="2585015870" sldId="300"/>
            <ac:picMk id="7" creationId="{59ED24E1-F37C-493E-9F9B-870B9C8E1FC6}"/>
          </ac:picMkLst>
        </pc:picChg>
        <pc:picChg chg="add mod">
          <ac:chgData name="Jonathon Sun" userId="ac7bb53f-3ddc-43c3-a124-018177ab0681" providerId="ADAL" clId="{92C6B765-140E-47CA-A2AC-DF7A3B15527E}" dt="2022-04-15T02:30:20.456" v="5303" actId="1076"/>
          <ac:picMkLst>
            <pc:docMk/>
            <pc:sldMk cId="2585015870" sldId="300"/>
            <ac:picMk id="8" creationId="{E9421D9C-C3E2-4C02-B22B-A123E7B08ED3}"/>
          </ac:picMkLst>
        </pc:picChg>
      </pc:sldChg>
      <pc:sldChg chg="addSp modSp new mod">
        <pc:chgData name="Jonathon Sun" userId="ac7bb53f-3ddc-43c3-a124-018177ab0681" providerId="ADAL" clId="{92C6B765-140E-47CA-A2AC-DF7A3B15527E}" dt="2022-04-13T19:30:21.009" v="5144" actId="1076"/>
        <pc:sldMkLst>
          <pc:docMk/>
          <pc:sldMk cId="3265806500" sldId="301"/>
        </pc:sldMkLst>
        <pc:spChg chg="add mod">
          <ac:chgData name="Jonathon Sun" userId="ac7bb53f-3ddc-43c3-a124-018177ab0681" providerId="ADAL" clId="{92C6B765-140E-47CA-A2AC-DF7A3B15527E}" dt="2022-04-13T19:30:16.116" v="5142" actId="14100"/>
          <ac:spMkLst>
            <pc:docMk/>
            <pc:sldMk cId="3265806500" sldId="301"/>
            <ac:spMk id="4" creationId="{EE66A21E-89D4-4809-9942-8CE72C335434}"/>
          </ac:spMkLst>
        </pc:spChg>
        <pc:spChg chg="add mod">
          <ac:chgData name="Jonathon Sun" userId="ac7bb53f-3ddc-43c3-a124-018177ab0681" providerId="ADAL" clId="{92C6B765-140E-47CA-A2AC-DF7A3B15527E}" dt="2022-04-13T19:30:21.009" v="5144" actId="1076"/>
          <ac:spMkLst>
            <pc:docMk/>
            <pc:sldMk cId="3265806500" sldId="301"/>
            <ac:spMk id="5" creationId="{EA7196FC-1A96-4076-B5DC-D47FEC1D0928}"/>
          </ac:spMkLst>
        </pc:spChg>
        <pc:picChg chg="add mod">
          <ac:chgData name="Jonathon Sun" userId="ac7bb53f-3ddc-43c3-a124-018177ab0681" providerId="ADAL" clId="{92C6B765-140E-47CA-A2AC-DF7A3B15527E}" dt="2022-04-13T19:30:17.445" v="5143" actId="1076"/>
          <ac:picMkLst>
            <pc:docMk/>
            <pc:sldMk cId="3265806500" sldId="301"/>
            <ac:picMk id="3" creationId="{9A3B1A55-92EC-447B-BCBF-84A122901ECC}"/>
          </ac:picMkLst>
        </pc:picChg>
        <pc:picChg chg="add mod">
          <ac:chgData name="Jonathon Sun" userId="ac7bb53f-3ddc-43c3-a124-018177ab0681" providerId="ADAL" clId="{92C6B765-140E-47CA-A2AC-DF7A3B15527E}" dt="2022-04-13T19:29:28.406" v="5124" actId="14100"/>
          <ac:picMkLst>
            <pc:docMk/>
            <pc:sldMk cId="3265806500" sldId="301"/>
            <ac:picMk id="6" creationId="{079F0445-8EC1-4D0A-AA6F-F00A476030E1}"/>
          </ac:picMkLst>
        </pc:picChg>
        <pc:picChg chg="add mod">
          <ac:chgData name="Jonathon Sun" userId="ac7bb53f-3ddc-43c3-a124-018177ab0681" providerId="ADAL" clId="{92C6B765-140E-47CA-A2AC-DF7A3B15527E}" dt="2022-04-13T19:30:13.800" v="5141" actId="1076"/>
          <ac:picMkLst>
            <pc:docMk/>
            <pc:sldMk cId="3265806500" sldId="301"/>
            <ac:picMk id="7" creationId="{F87E15AB-70C3-4707-A887-0F48F3239C54}"/>
          </ac:picMkLst>
        </pc:picChg>
        <pc:picChg chg="add mod">
          <ac:chgData name="Jonathon Sun" userId="ac7bb53f-3ddc-43c3-a124-018177ab0681" providerId="ADAL" clId="{92C6B765-140E-47CA-A2AC-DF7A3B15527E}" dt="2022-04-13T19:29:58.560" v="5136" actId="1076"/>
          <ac:picMkLst>
            <pc:docMk/>
            <pc:sldMk cId="3265806500" sldId="301"/>
            <ac:picMk id="8" creationId="{790A4E30-DDD8-4A86-9A25-5E8E80A43884}"/>
          </ac:picMkLst>
        </pc:picChg>
      </pc:sldChg>
      <pc:sldChg chg="addSp delSp modSp add mod">
        <pc:chgData name="Jonathon Sun" userId="ac7bb53f-3ddc-43c3-a124-018177ab0681" providerId="ADAL" clId="{92C6B765-140E-47CA-A2AC-DF7A3B15527E}" dt="2022-04-13T19:31:46.683" v="5179" actId="1076"/>
        <pc:sldMkLst>
          <pc:docMk/>
          <pc:sldMk cId="3877841734" sldId="302"/>
        </pc:sldMkLst>
        <pc:spChg chg="mod">
          <ac:chgData name="Jonathon Sun" userId="ac7bb53f-3ddc-43c3-a124-018177ab0681" providerId="ADAL" clId="{92C6B765-140E-47CA-A2AC-DF7A3B15527E}" dt="2022-04-13T19:31:34.517" v="5173" actId="1076"/>
          <ac:spMkLst>
            <pc:docMk/>
            <pc:sldMk cId="3877841734" sldId="302"/>
            <ac:spMk id="4" creationId="{EE66A21E-89D4-4809-9942-8CE72C335434}"/>
          </ac:spMkLst>
        </pc:spChg>
        <pc:spChg chg="mod">
          <ac:chgData name="Jonathon Sun" userId="ac7bb53f-3ddc-43c3-a124-018177ab0681" providerId="ADAL" clId="{92C6B765-140E-47CA-A2AC-DF7A3B15527E}" dt="2022-04-13T19:31:34.517" v="5173" actId="1076"/>
          <ac:spMkLst>
            <pc:docMk/>
            <pc:sldMk cId="3877841734" sldId="302"/>
            <ac:spMk id="5" creationId="{EA7196FC-1A96-4076-B5DC-D47FEC1D0928}"/>
          </ac:spMkLst>
        </pc:spChg>
        <pc:picChg chg="del">
          <ac:chgData name="Jonathon Sun" userId="ac7bb53f-3ddc-43c3-a124-018177ab0681" providerId="ADAL" clId="{92C6B765-140E-47CA-A2AC-DF7A3B15527E}" dt="2022-04-13T19:30:47.926" v="5146" actId="478"/>
          <ac:picMkLst>
            <pc:docMk/>
            <pc:sldMk cId="3877841734" sldId="302"/>
            <ac:picMk id="3" creationId="{9A3B1A55-92EC-447B-BCBF-84A122901ECC}"/>
          </ac:picMkLst>
        </pc:picChg>
        <pc:picChg chg="add mod">
          <ac:chgData name="Jonathon Sun" userId="ac7bb53f-3ddc-43c3-a124-018177ab0681" providerId="ADAL" clId="{92C6B765-140E-47CA-A2AC-DF7A3B15527E}" dt="2022-04-13T19:31:46.683" v="5179" actId="1076"/>
          <ac:picMkLst>
            <pc:docMk/>
            <pc:sldMk cId="3877841734" sldId="302"/>
            <ac:picMk id="9" creationId="{F40E1C2A-CFB3-4AAD-8BDA-C05B76BA5B4A}"/>
          </ac:picMkLst>
        </pc:picChg>
      </pc:sldChg>
      <pc:sldChg chg="addSp delSp modSp add mod">
        <pc:chgData name="Jonathon Sun" userId="ac7bb53f-3ddc-43c3-a124-018177ab0681" providerId="ADAL" clId="{92C6B765-140E-47CA-A2AC-DF7A3B15527E}" dt="2022-04-13T19:33:17.083" v="5200" actId="1076"/>
        <pc:sldMkLst>
          <pc:docMk/>
          <pc:sldMk cId="580874001" sldId="303"/>
        </pc:sldMkLst>
        <pc:spChg chg="mod">
          <ac:chgData name="Jonathon Sun" userId="ac7bb53f-3ddc-43c3-a124-018177ab0681" providerId="ADAL" clId="{92C6B765-140E-47CA-A2AC-DF7A3B15527E}" dt="2022-04-13T19:32:26.533" v="5193" actId="20577"/>
          <ac:spMkLst>
            <pc:docMk/>
            <pc:sldMk cId="580874001" sldId="303"/>
            <ac:spMk id="5" creationId="{EA7196FC-1A96-4076-B5DC-D47FEC1D0928}"/>
          </ac:spMkLst>
        </pc:spChg>
        <pc:picChg chg="del">
          <ac:chgData name="Jonathon Sun" userId="ac7bb53f-3ddc-43c3-a124-018177ab0681" providerId="ADAL" clId="{92C6B765-140E-47CA-A2AC-DF7A3B15527E}" dt="2022-04-13T19:32:29.269" v="5194" actId="478"/>
          <ac:picMkLst>
            <pc:docMk/>
            <pc:sldMk cId="580874001" sldId="303"/>
            <ac:picMk id="3" creationId="{9A3B1A55-92EC-447B-BCBF-84A122901ECC}"/>
          </ac:picMkLst>
        </pc:picChg>
        <pc:picChg chg="add mod">
          <ac:chgData name="Jonathon Sun" userId="ac7bb53f-3ddc-43c3-a124-018177ab0681" providerId="ADAL" clId="{92C6B765-140E-47CA-A2AC-DF7A3B15527E}" dt="2022-04-13T19:33:17.083" v="5200" actId="1076"/>
          <ac:picMkLst>
            <pc:docMk/>
            <pc:sldMk cId="580874001" sldId="303"/>
            <ac:picMk id="9" creationId="{A899E2F7-DE8E-4556-9168-86DC95CD6E9B}"/>
          </ac:picMkLst>
        </pc:picChg>
      </pc:sldChg>
      <pc:sldChg chg="add del">
        <pc:chgData name="Jonathon Sun" userId="ac7bb53f-3ddc-43c3-a124-018177ab0681" providerId="ADAL" clId="{92C6B765-140E-47CA-A2AC-DF7A3B15527E}" dt="2022-04-13T19:35:54.623" v="5202" actId="47"/>
        <pc:sldMkLst>
          <pc:docMk/>
          <pc:sldMk cId="237945333" sldId="304"/>
        </pc:sldMkLst>
      </pc:sldChg>
      <pc:sldChg chg="addSp delSp modSp add mod">
        <pc:chgData name="Jonathon Sun" userId="ac7bb53f-3ddc-43c3-a124-018177ab0681" providerId="ADAL" clId="{92C6B765-140E-47CA-A2AC-DF7A3B15527E}" dt="2022-04-13T19:36:33.775" v="5230" actId="1076"/>
        <pc:sldMkLst>
          <pc:docMk/>
          <pc:sldMk cId="704876087" sldId="304"/>
        </pc:sldMkLst>
        <pc:spChg chg="mod">
          <ac:chgData name="Jonathon Sun" userId="ac7bb53f-3ddc-43c3-a124-018177ab0681" providerId="ADAL" clId="{92C6B765-140E-47CA-A2AC-DF7A3B15527E}" dt="2022-04-13T19:36:02.236" v="5223" actId="20577"/>
          <ac:spMkLst>
            <pc:docMk/>
            <pc:sldMk cId="704876087" sldId="304"/>
            <ac:spMk id="5" creationId="{EA7196FC-1A96-4076-B5DC-D47FEC1D0928}"/>
          </ac:spMkLst>
        </pc:spChg>
        <pc:picChg chg="add mod">
          <ac:chgData name="Jonathon Sun" userId="ac7bb53f-3ddc-43c3-a124-018177ab0681" providerId="ADAL" clId="{92C6B765-140E-47CA-A2AC-DF7A3B15527E}" dt="2022-04-13T19:36:33.775" v="5230" actId="1076"/>
          <ac:picMkLst>
            <pc:docMk/>
            <pc:sldMk cId="704876087" sldId="304"/>
            <ac:picMk id="3" creationId="{04DA4CB7-CE43-4EF9-8E41-E230FC31E5E9}"/>
          </ac:picMkLst>
        </pc:picChg>
        <pc:picChg chg="del">
          <ac:chgData name="Jonathon Sun" userId="ac7bb53f-3ddc-43c3-a124-018177ab0681" providerId="ADAL" clId="{92C6B765-140E-47CA-A2AC-DF7A3B15527E}" dt="2022-04-13T19:36:03.981" v="5224" actId="478"/>
          <ac:picMkLst>
            <pc:docMk/>
            <pc:sldMk cId="704876087" sldId="304"/>
            <ac:picMk id="9" creationId="{F40E1C2A-CFB3-4AAD-8BDA-C05B76BA5B4A}"/>
          </ac:picMkLst>
        </pc:picChg>
      </pc:sldChg>
      <pc:sldChg chg="ord">
        <pc:chgData name="Jonathon Sun" userId="ac7bb53f-3ddc-43c3-a124-018177ab0681" providerId="ADAL" clId="{92C6B765-140E-47CA-A2AC-DF7A3B15527E}" dt="2022-04-15T02:50:41.390" v="6420"/>
        <pc:sldMkLst>
          <pc:docMk/>
          <pc:sldMk cId="3390100055" sldId="305"/>
        </pc:sldMkLst>
      </pc:sldChg>
      <pc:sldChg chg="addSp delSp modSp add mod">
        <pc:chgData name="Jonathon Sun" userId="ac7bb53f-3ddc-43c3-a124-018177ab0681" providerId="ADAL" clId="{92C6B765-140E-47CA-A2AC-DF7A3B15527E}" dt="2022-04-15T02:39:41.520" v="5377" actId="1076"/>
        <pc:sldMkLst>
          <pc:docMk/>
          <pc:sldMk cId="2682640369" sldId="306"/>
        </pc:sldMkLst>
        <pc:spChg chg="mod">
          <ac:chgData name="Jonathon Sun" userId="ac7bb53f-3ddc-43c3-a124-018177ab0681" providerId="ADAL" clId="{92C6B765-140E-47CA-A2AC-DF7A3B15527E}" dt="2022-04-15T02:39:37.933" v="5376" actId="164"/>
          <ac:spMkLst>
            <pc:docMk/>
            <pc:sldMk cId="2682640369" sldId="306"/>
            <ac:spMk id="4" creationId="{EE66A21E-89D4-4809-9942-8CE72C335434}"/>
          </ac:spMkLst>
        </pc:spChg>
        <pc:spChg chg="mod">
          <ac:chgData name="Jonathon Sun" userId="ac7bb53f-3ddc-43c3-a124-018177ab0681" providerId="ADAL" clId="{92C6B765-140E-47CA-A2AC-DF7A3B15527E}" dt="2022-04-15T02:39:37.933" v="5376" actId="164"/>
          <ac:spMkLst>
            <pc:docMk/>
            <pc:sldMk cId="2682640369" sldId="306"/>
            <ac:spMk id="5" creationId="{EA7196FC-1A96-4076-B5DC-D47FEC1D0928}"/>
          </ac:spMkLst>
        </pc:spChg>
        <pc:grpChg chg="add mod">
          <ac:chgData name="Jonathon Sun" userId="ac7bb53f-3ddc-43c3-a124-018177ab0681" providerId="ADAL" clId="{92C6B765-140E-47CA-A2AC-DF7A3B15527E}" dt="2022-04-15T02:39:13.957" v="5369" actId="164"/>
          <ac:grpSpMkLst>
            <pc:docMk/>
            <pc:sldMk cId="2682640369" sldId="306"/>
            <ac:grpSpMk id="10" creationId="{E4343079-16FF-4785-9A42-CAD92B2E06FB}"/>
          </ac:grpSpMkLst>
        </pc:grpChg>
        <pc:grpChg chg="add mod">
          <ac:chgData name="Jonathon Sun" userId="ac7bb53f-3ddc-43c3-a124-018177ab0681" providerId="ADAL" clId="{92C6B765-140E-47CA-A2AC-DF7A3B15527E}" dt="2022-04-15T02:39:20.186" v="5373" actId="164"/>
          <ac:grpSpMkLst>
            <pc:docMk/>
            <pc:sldMk cId="2682640369" sldId="306"/>
            <ac:grpSpMk id="11" creationId="{97FF309E-FF38-46B1-BBD8-C8C41B24EDF9}"/>
          </ac:grpSpMkLst>
        </pc:grpChg>
        <pc:grpChg chg="add mod">
          <ac:chgData name="Jonathon Sun" userId="ac7bb53f-3ddc-43c3-a124-018177ab0681" providerId="ADAL" clId="{92C6B765-140E-47CA-A2AC-DF7A3B15527E}" dt="2022-04-15T02:39:41.520" v="5377" actId="1076"/>
          <ac:grpSpMkLst>
            <pc:docMk/>
            <pc:sldMk cId="2682640369" sldId="306"/>
            <ac:grpSpMk id="12" creationId="{6FA0CF35-0822-4413-9F9A-58DB6F137929}"/>
          </ac:grpSpMkLst>
        </pc:grpChg>
        <pc:picChg chg="del">
          <ac:chgData name="Jonathon Sun" userId="ac7bb53f-3ddc-43c3-a124-018177ab0681" providerId="ADAL" clId="{92C6B765-140E-47CA-A2AC-DF7A3B15527E}" dt="2022-04-15T02:34:06" v="5349" actId="478"/>
          <ac:picMkLst>
            <pc:docMk/>
            <pc:sldMk cId="2682640369" sldId="306"/>
            <ac:picMk id="3" creationId="{A66235ED-E4DE-4ECA-A44F-CD7355ABD135}"/>
          </ac:picMkLst>
        </pc:picChg>
        <pc:picChg chg="mod">
          <ac:chgData name="Jonathon Sun" userId="ac7bb53f-3ddc-43c3-a124-018177ab0681" providerId="ADAL" clId="{92C6B765-140E-47CA-A2AC-DF7A3B15527E}" dt="2022-04-15T02:39:13.957" v="5369" actId="164"/>
          <ac:picMkLst>
            <pc:docMk/>
            <pc:sldMk cId="2682640369" sldId="306"/>
            <ac:picMk id="6" creationId="{079F0445-8EC1-4D0A-AA6F-F00A476030E1}"/>
          </ac:picMkLst>
        </pc:picChg>
        <pc:picChg chg="mod">
          <ac:chgData name="Jonathon Sun" userId="ac7bb53f-3ddc-43c3-a124-018177ab0681" providerId="ADAL" clId="{92C6B765-140E-47CA-A2AC-DF7A3B15527E}" dt="2022-04-15T02:39:13.957" v="5369" actId="164"/>
          <ac:picMkLst>
            <pc:docMk/>
            <pc:sldMk cId="2682640369" sldId="306"/>
            <ac:picMk id="7" creationId="{F87E15AB-70C3-4707-A887-0F48F3239C54}"/>
          </ac:picMkLst>
        </pc:picChg>
        <pc:picChg chg="mod">
          <ac:chgData name="Jonathon Sun" userId="ac7bb53f-3ddc-43c3-a124-018177ab0681" providerId="ADAL" clId="{92C6B765-140E-47CA-A2AC-DF7A3B15527E}" dt="2022-04-15T02:39:13.957" v="5369" actId="164"/>
          <ac:picMkLst>
            <pc:docMk/>
            <pc:sldMk cId="2682640369" sldId="306"/>
            <ac:picMk id="8" creationId="{790A4E30-DDD8-4A86-9A25-5E8E80A43884}"/>
          </ac:picMkLst>
        </pc:picChg>
        <pc:picChg chg="add mod">
          <ac:chgData name="Jonathon Sun" userId="ac7bb53f-3ddc-43c3-a124-018177ab0681" providerId="ADAL" clId="{92C6B765-140E-47CA-A2AC-DF7A3B15527E}" dt="2022-04-15T02:39:37.933" v="5376" actId="164"/>
          <ac:picMkLst>
            <pc:docMk/>
            <pc:sldMk cId="2682640369" sldId="306"/>
            <ac:picMk id="9" creationId="{919FD820-2222-4DA7-853F-FE387EADCD1C}"/>
          </ac:picMkLst>
        </pc:picChg>
      </pc:sldChg>
      <pc:sldChg chg="addSp delSp modSp add mod">
        <pc:chgData name="Jonathon Sun" userId="ac7bb53f-3ddc-43c3-a124-018177ab0681" providerId="ADAL" clId="{92C6B765-140E-47CA-A2AC-DF7A3B15527E}" dt="2022-04-15T02:40:03.147" v="5383"/>
        <pc:sldMkLst>
          <pc:docMk/>
          <pc:sldMk cId="2814078730" sldId="307"/>
        </pc:sldMkLst>
        <pc:spChg chg="mod">
          <ac:chgData name="Jonathon Sun" userId="ac7bb53f-3ddc-43c3-a124-018177ab0681" providerId="ADAL" clId="{92C6B765-140E-47CA-A2AC-DF7A3B15527E}" dt="2022-04-15T02:39:56.146" v="5381" actId="164"/>
          <ac:spMkLst>
            <pc:docMk/>
            <pc:sldMk cId="2814078730" sldId="307"/>
            <ac:spMk id="4" creationId="{EE66A21E-89D4-4809-9942-8CE72C335434}"/>
          </ac:spMkLst>
        </pc:spChg>
        <pc:spChg chg="mod">
          <ac:chgData name="Jonathon Sun" userId="ac7bb53f-3ddc-43c3-a124-018177ab0681" providerId="ADAL" clId="{92C6B765-140E-47CA-A2AC-DF7A3B15527E}" dt="2022-04-15T02:39:56.146" v="5381" actId="164"/>
          <ac:spMkLst>
            <pc:docMk/>
            <pc:sldMk cId="2814078730" sldId="307"/>
            <ac:spMk id="5" creationId="{EA7196FC-1A96-4076-B5DC-D47FEC1D0928}"/>
          </ac:spMkLst>
        </pc:spChg>
        <pc:grpChg chg="add mod">
          <ac:chgData name="Jonathon Sun" userId="ac7bb53f-3ddc-43c3-a124-018177ab0681" providerId="ADAL" clId="{92C6B765-140E-47CA-A2AC-DF7A3B15527E}" dt="2022-04-15T02:39:58.941" v="5382" actId="1076"/>
          <ac:grpSpMkLst>
            <pc:docMk/>
            <pc:sldMk cId="2814078730" sldId="307"/>
            <ac:grpSpMk id="10" creationId="{CC5D150F-8AFB-4EB0-8513-FBDEB92B9D66}"/>
          </ac:grpSpMkLst>
        </pc:grpChg>
        <pc:grpChg chg="add mod">
          <ac:chgData name="Jonathon Sun" userId="ac7bb53f-3ddc-43c3-a124-018177ab0681" providerId="ADAL" clId="{92C6B765-140E-47CA-A2AC-DF7A3B15527E}" dt="2022-04-15T02:40:03.147" v="5383"/>
          <ac:grpSpMkLst>
            <pc:docMk/>
            <pc:sldMk cId="2814078730" sldId="307"/>
            <ac:grpSpMk id="11" creationId="{A4446691-B9D3-4859-A614-B5BEFBBB4D1D}"/>
          </ac:grpSpMkLst>
        </pc:grpChg>
        <pc:picChg chg="del">
          <ac:chgData name="Jonathon Sun" userId="ac7bb53f-3ddc-43c3-a124-018177ab0681" providerId="ADAL" clId="{92C6B765-140E-47CA-A2AC-DF7A3B15527E}" dt="2022-04-15T02:34:04.408" v="5348" actId="478"/>
          <ac:picMkLst>
            <pc:docMk/>
            <pc:sldMk cId="2814078730" sldId="307"/>
            <ac:picMk id="3" creationId="{04DA4CB7-CE43-4EF9-8E41-E230FC31E5E9}"/>
          </ac:picMkLst>
        </pc:picChg>
        <pc:picChg chg="del">
          <ac:chgData name="Jonathon Sun" userId="ac7bb53f-3ddc-43c3-a124-018177ab0681" providerId="ADAL" clId="{92C6B765-140E-47CA-A2AC-DF7A3B15527E}" dt="2022-04-15T02:39:51.319" v="5378" actId="478"/>
          <ac:picMkLst>
            <pc:docMk/>
            <pc:sldMk cId="2814078730" sldId="307"/>
            <ac:picMk id="6" creationId="{079F0445-8EC1-4D0A-AA6F-F00A476030E1}"/>
          </ac:picMkLst>
        </pc:picChg>
        <pc:picChg chg="del">
          <ac:chgData name="Jonathon Sun" userId="ac7bb53f-3ddc-43c3-a124-018177ab0681" providerId="ADAL" clId="{92C6B765-140E-47CA-A2AC-DF7A3B15527E}" dt="2022-04-15T02:39:51.783" v="5379" actId="478"/>
          <ac:picMkLst>
            <pc:docMk/>
            <pc:sldMk cId="2814078730" sldId="307"/>
            <ac:picMk id="7" creationId="{F87E15AB-70C3-4707-A887-0F48F3239C54}"/>
          </ac:picMkLst>
        </pc:picChg>
        <pc:picChg chg="del">
          <ac:chgData name="Jonathon Sun" userId="ac7bb53f-3ddc-43c3-a124-018177ab0681" providerId="ADAL" clId="{92C6B765-140E-47CA-A2AC-DF7A3B15527E}" dt="2022-04-15T02:39:52.112" v="5380" actId="478"/>
          <ac:picMkLst>
            <pc:docMk/>
            <pc:sldMk cId="2814078730" sldId="307"/>
            <ac:picMk id="8" creationId="{790A4E30-DDD8-4A86-9A25-5E8E80A43884}"/>
          </ac:picMkLst>
        </pc:picChg>
        <pc:picChg chg="add mod">
          <ac:chgData name="Jonathon Sun" userId="ac7bb53f-3ddc-43c3-a124-018177ab0681" providerId="ADAL" clId="{92C6B765-140E-47CA-A2AC-DF7A3B15527E}" dt="2022-04-15T02:39:56.146" v="5381" actId="164"/>
          <ac:picMkLst>
            <pc:docMk/>
            <pc:sldMk cId="2814078730" sldId="307"/>
            <ac:picMk id="9" creationId="{A3284BA2-3F9B-4784-85FB-80CC78D122F6}"/>
          </ac:picMkLst>
        </pc:picChg>
        <pc:picChg chg="mod">
          <ac:chgData name="Jonathon Sun" userId="ac7bb53f-3ddc-43c3-a124-018177ab0681" providerId="ADAL" clId="{92C6B765-140E-47CA-A2AC-DF7A3B15527E}" dt="2022-04-15T02:40:03.147" v="5383"/>
          <ac:picMkLst>
            <pc:docMk/>
            <pc:sldMk cId="2814078730" sldId="307"/>
            <ac:picMk id="12" creationId="{9C757F0A-36ED-46F2-BC5C-EC5370B02F5A}"/>
          </ac:picMkLst>
        </pc:picChg>
        <pc:picChg chg="mod">
          <ac:chgData name="Jonathon Sun" userId="ac7bb53f-3ddc-43c3-a124-018177ab0681" providerId="ADAL" clId="{92C6B765-140E-47CA-A2AC-DF7A3B15527E}" dt="2022-04-15T02:40:03.147" v="5383"/>
          <ac:picMkLst>
            <pc:docMk/>
            <pc:sldMk cId="2814078730" sldId="307"/>
            <ac:picMk id="13" creationId="{D17DE9AB-1DED-4F0D-861D-8BC5B84776BC}"/>
          </ac:picMkLst>
        </pc:picChg>
        <pc:picChg chg="mod">
          <ac:chgData name="Jonathon Sun" userId="ac7bb53f-3ddc-43c3-a124-018177ab0681" providerId="ADAL" clId="{92C6B765-140E-47CA-A2AC-DF7A3B15527E}" dt="2022-04-15T02:40:03.147" v="5383"/>
          <ac:picMkLst>
            <pc:docMk/>
            <pc:sldMk cId="2814078730" sldId="307"/>
            <ac:picMk id="14" creationId="{7F59C5B8-529B-484C-8451-7433E39BE85C}"/>
          </ac:picMkLst>
        </pc:picChg>
      </pc:sldChg>
      <pc:sldChg chg="modSp add mod">
        <pc:chgData name="Jonathon Sun" userId="ac7bb53f-3ddc-43c3-a124-018177ab0681" providerId="ADAL" clId="{92C6B765-140E-47CA-A2AC-DF7A3B15527E}" dt="2022-04-15T02:48:42.111" v="6412" actId="20577"/>
        <pc:sldMkLst>
          <pc:docMk/>
          <pc:sldMk cId="3377351724" sldId="308"/>
        </pc:sldMkLst>
        <pc:spChg chg="mod">
          <ac:chgData name="Jonathon Sun" userId="ac7bb53f-3ddc-43c3-a124-018177ab0681" providerId="ADAL" clId="{92C6B765-140E-47CA-A2AC-DF7A3B15527E}" dt="2022-04-15T02:44:18.863" v="5586" actId="20577"/>
          <ac:spMkLst>
            <pc:docMk/>
            <pc:sldMk cId="3377351724" sldId="308"/>
            <ac:spMk id="2" creationId="{3083071E-20E6-4627-98E9-F46D6DE42AD1}"/>
          </ac:spMkLst>
        </pc:spChg>
        <pc:spChg chg="mod">
          <ac:chgData name="Jonathon Sun" userId="ac7bb53f-3ddc-43c3-a124-018177ab0681" providerId="ADAL" clId="{92C6B765-140E-47CA-A2AC-DF7A3B15527E}" dt="2022-04-15T02:48:42.111" v="6412" actId="20577"/>
          <ac:spMkLst>
            <pc:docMk/>
            <pc:sldMk cId="3377351724" sldId="308"/>
            <ac:spMk id="4" creationId="{BC3E046D-C966-432D-988E-CB3D71B0D477}"/>
          </ac:spMkLst>
        </pc:spChg>
      </pc:sldChg>
    </pc:docChg>
  </pc:docChgLst>
  <pc:docChgLst>
    <pc:chgData name="Sun, Jonathon" userId="ac7bb53f-3ddc-43c3-a124-018177ab0681" providerId="ADAL" clId="{6F78BFEC-E9E6-47F8-B80E-B28ED0678F33}"/>
    <pc:docChg chg="undo custSel addSld delSld modSld delSection modSection">
      <pc:chgData name="Sun, Jonathon" userId="ac7bb53f-3ddc-43c3-a124-018177ab0681" providerId="ADAL" clId="{6F78BFEC-E9E6-47F8-B80E-B28ED0678F33}" dt="2022-04-15T19:58:42.122" v="1334" actId="1035"/>
      <pc:docMkLst>
        <pc:docMk/>
      </pc:docMkLst>
      <pc:sldChg chg="modSp">
        <pc:chgData name="Sun, Jonathon" userId="ac7bb53f-3ddc-43c3-a124-018177ab0681" providerId="ADAL" clId="{6F78BFEC-E9E6-47F8-B80E-B28ED0678F33}" dt="2022-04-15T12:19:46.521" v="1329" actId="20577"/>
        <pc:sldMkLst>
          <pc:docMk/>
          <pc:sldMk cId="1230411320" sldId="258"/>
        </pc:sldMkLst>
        <pc:graphicFrameChg chg="mod">
          <ac:chgData name="Sun, Jonathon" userId="ac7bb53f-3ddc-43c3-a124-018177ab0681" providerId="ADAL" clId="{6F78BFEC-E9E6-47F8-B80E-B28ED0678F33}" dt="2022-04-15T12:19:46.521" v="1329" actId="20577"/>
          <ac:graphicFrameMkLst>
            <pc:docMk/>
            <pc:sldMk cId="1230411320" sldId="258"/>
            <ac:graphicFrameMk id="22" creationId="{15BC2B90-8402-7912-A836-25758BFB7C2F}"/>
          </ac:graphicFrameMkLst>
        </pc:graphicFrameChg>
      </pc:sldChg>
      <pc:sldChg chg="addSp delSp modSp mod">
        <pc:chgData name="Sun, Jonathon" userId="ac7bb53f-3ddc-43c3-a124-018177ab0681" providerId="ADAL" clId="{6F78BFEC-E9E6-47F8-B80E-B28ED0678F33}" dt="2022-04-14T23:06:02.655" v="784" actId="20577"/>
        <pc:sldMkLst>
          <pc:docMk/>
          <pc:sldMk cId="2922713209" sldId="279"/>
        </pc:sldMkLst>
        <pc:spChg chg="add del mod">
          <ac:chgData name="Sun, Jonathon" userId="ac7bb53f-3ddc-43c3-a124-018177ab0681" providerId="ADAL" clId="{6F78BFEC-E9E6-47F8-B80E-B28ED0678F33}" dt="2022-04-14T23:03:26.980" v="388" actId="478"/>
          <ac:spMkLst>
            <pc:docMk/>
            <pc:sldMk cId="2922713209" sldId="279"/>
            <ac:spMk id="3" creationId="{11259C87-5D1D-470A-9CF5-90D4A25D1B82}"/>
          </ac:spMkLst>
        </pc:spChg>
        <pc:spChg chg="add mod">
          <ac:chgData name="Sun, Jonathon" userId="ac7bb53f-3ddc-43c3-a124-018177ab0681" providerId="ADAL" clId="{6F78BFEC-E9E6-47F8-B80E-B28ED0678F33}" dt="2022-04-14T23:06:02.655" v="784" actId="20577"/>
          <ac:spMkLst>
            <pc:docMk/>
            <pc:sldMk cId="2922713209" sldId="279"/>
            <ac:spMk id="4" creationId="{BC3E046D-C966-432D-988E-CB3D71B0D477}"/>
          </ac:spMkLst>
        </pc:spChg>
        <pc:spChg chg="add del mod">
          <ac:chgData name="Sun, Jonathon" userId="ac7bb53f-3ddc-43c3-a124-018177ab0681" providerId="ADAL" clId="{6F78BFEC-E9E6-47F8-B80E-B28ED0678F33}" dt="2022-04-14T23:03:08.614" v="385" actId="478"/>
          <ac:spMkLst>
            <pc:docMk/>
            <pc:sldMk cId="2922713209" sldId="279"/>
            <ac:spMk id="6" creationId="{51480BDE-5B15-4C00-B4B9-A96A170D5239}"/>
          </ac:spMkLst>
        </pc:spChg>
        <pc:spChg chg="add del mod">
          <ac:chgData name="Sun, Jonathon" userId="ac7bb53f-3ddc-43c3-a124-018177ab0681" providerId="ADAL" clId="{6F78BFEC-E9E6-47F8-B80E-B28ED0678F33}" dt="2022-04-14T23:03:54.212" v="390" actId="478"/>
          <ac:spMkLst>
            <pc:docMk/>
            <pc:sldMk cId="2922713209" sldId="279"/>
            <ac:spMk id="8" creationId="{C376D176-3251-4029-BDFA-CDDA967B0658}"/>
          </ac:spMkLst>
        </pc:spChg>
      </pc:sldChg>
      <pc:sldChg chg="modSp mod">
        <pc:chgData name="Sun, Jonathon" userId="ac7bb53f-3ddc-43c3-a124-018177ab0681" providerId="ADAL" clId="{6F78BFEC-E9E6-47F8-B80E-B28ED0678F33}" dt="2022-04-15T19:58:42.122" v="1334" actId="1035"/>
        <pc:sldMkLst>
          <pc:docMk/>
          <pc:sldMk cId="1178382749" sldId="292"/>
        </pc:sldMkLst>
        <pc:picChg chg="mod">
          <ac:chgData name="Sun, Jonathon" userId="ac7bb53f-3ddc-43c3-a124-018177ab0681" providerId="ADAL" clId="{6F78BFEC-E9E6-47F8-B80E-B28ED0678F33}" dt="2022-04-15T19:58:42.122" v="1334" actId="1035"/>
          <ac:picMkLst>
            <pc:docMk/>
            <pc:sldMk cId="1178382749" sldId="292"/>
            <ac:picMk id="5" creationId="{62210ED8-9DA9-4820-A4BD-0422F8F655D2}"/>
          </ac:picMkLst>
        </pc:picChg>
        <pc:picChg chg="mod">
          <ac:chgData name="Sun, Jonathon" userId="ac7bb53f-3ddc-43c3-a124-018177ab0681" providerId="ADAL" clId="{6F78BFEC-E9E6-47F8-B80E-B28ED0678F33}" dt="2022-04-15T19:58:42.122" v="1334" actId="1035"/>
          <ac:picMkLst>
            <pc:docMk/>
            <pc:sldMk cId="1178382749" sldId="292"/>
            <ac:picMk id="6" creationId="{3724E3C1-0407-4E7A-8D3F-AD7B5790B047}"/>
          </ac:picMkLst>
        </pc:picChg>
        <pc:picChg chg="mod">
          <ac:chgData name="Sun, Jonathon" userId="ac7bb53f-3ddc-43c3-a124-018177ab0681" providerId="ADAL" clId="{6F78BFEC-E9E6-47F8-B80E-B28ED0678F33}" dt="2022-04-15T19:58:42.122" v="1334" actId="1035"/>
          <ac:picMkLst>
            <pc:docMk/>
            <pc:sldMk cId="1178382749" sldId="292"/>
            <ac:picMk id="8" creationId="{7788B301-C549-499E-A725-59C32293380A}"/>
          </ac:picMkLst>
        </pc:picChg>
        <pc:picChg chg="mod">
          <ac:chgData name="Sun, Jonathon" userId="ac7bb53f-3ddc-43c3-a124-018177ab0681" providerId="ADAL" clId="{6F78BFEC-E9E6-47F8-B80E-B28ED0678F33}" dt="2022-04-15T19:58:42.122" v="1334" actId="1035"/>
          <ac:picMkLst>
            <pc:docMk/>
            <pc:sldMk cId="1178382749" sldId="292"/>
            <ac:picMk id="10" creationId="{A385B432-805C-4526-8516-8188CF6BFB44}"/>
          </ac:picMkLst>
        </pc:picChg>
      </pc:sldChg>
      <pc:sldChg chg="addSp delSp modSp mod">
        <pc:chgData name="Sun, Jonathon" userId="ac7bb53f-3ddc-43c3-a124-018177ab0681" providerId="ADAL" clId="{6F78BFEC-E9E6-47F8-B80E-B28ED0678F33}" dt="2022-04-14T23:00:16.779" v="37" actId="20577"/>
        <pc:sldMkLst>
          <pc:docMk/>
          <pc:sldMk cId="580874001" sldId="303"/>
        </pc:sldMkLst>
        <pc:spChg chg="mod">
          <ac:chgData name="Sun, Jonathon" userId="ac7bb53f-3ddc-43c3-a124-018177ab0681" providerId="ADAL" clId="{6F78BFEC-E9E6-47F8-B80E-B28ED0678F33}" dt="2022-04-14T23:00:16.779" v="37" actId="20577"/>
          <ac:spMkLst>
            <pc:docMk/>
            <pc:sldMk cId="580874001" sldId="303"/>
            <ac:spMk id="5" creationId="{EA7196FC-1A96-4076-B5DC-D47FEC1D0928}"/>
          </ac:spMkLst>
        </pc:spChg>
        <pc:picChg chg="add mod">
          <ac:chgData name="Sun, Jonathon" userId="ac7bb53f-3ddc-43c3-a124-018177ab0681" providerId="ADAL" clId="{6F78BFEC-E9E6-47F8-B80E-B28ED0678F33}" dt="2022-04-14T22:59:47.075" v="7" actId="1076"/>
          <ac:picMkLst>
            <pc:docMk/>
            <pc:sldMk cId="580874001" sldId="303"/>
            <ac:picMk id="3" creationId="{A66235ED-E4DE-4ECA-A44F-CD7355ABD135}"/>
          </ac:picMkLst>
        </pc:picChg>
        <pc:picChg chg="del">
          <ac:chgData name="Sun, Jonathon" userId="ac7bb53f-3ddc-43c3-a124-018177ab0681" providerId="ADAL" clId="{6F78BFEC-E9E6-47F8-B80E-B28ED0678F33}" dt="2022-04-14T22:58:04.616" v="0" actId="478"/>
          <ac:picMkLst>
            <pc:docMk/>
            <pc:sldMk cId="580874001" sldId="303"/>
            <ac:picMk id="9" creationId="{A899E2F7-DE8E-4556-9168-86DC95CD6E9B}"/>
          </ac:picMkLst>
        </pc:picChg>
      </pc:sldChg>
      <pc:sldChg chg="modSp new mod">
        <pc:chgData name="Sun, Jonathon" userId="ac7bb53f-3ddc-43c3-a124-018177ab0681" providerId="ADAL" clId="{6F78BFEC-E9E6-47F8-B80E-B28ED0678F33}" dt="2022-04-14T23:13:46.486" v="1314" actId="20577"/>
        <pc:sldMkLst>
          <pc:docMk/>
          <pc:sldMk cId="3390100055" sldId="305"/>
        </pc:sldMkLst>
        <pc:spChg chg="mod">
          <ac:chgData name="Sun, Jonathon" userId="ac7bb53f-3ddc-43c3-a124-018177ab0681" providerId="ADAL" clId="{6F78BFEC-E9E6-47F8-B80E-B28ED0678F33}" dt="2022-04-14T23:06:12.137" v="811" actId="20577"/>
          <ac:spMkLst>
            <pc:docMk/>
            <pc:sldMk cId="3390100055" sldId="305"/>
            <ac:spMk id="2" creationId="{61AB6654-89FA-4F7F-8E02-AEC36F5CFC2E}"/>
          </ac:spMkLst>
        </pc:spChg>
        <pc:spChg chg="mod">
          <ac:chgData name="Sun, Jonathon" userId="ac7bb53f-3ddc-43c3-a124-018177ab0681" providerId="ADAL" clId="{6F78BFEC-E9E6-47F8-B80E-B28ED0678F33}" dt="2022-04-14T23:13:46.486" v="1314" actId="20577"/>
          <ac:spMkLst>
            <pc:docMk/>
            <pc:sldMk cId="3390100055" sldId="305"/>
            <ac:spMk id="3" creationId="{34AC64F0-692D-4652-80E5-010717A76361}"/>
          </ac:spMkLst>
        </pc:spChg>
      </pc:sldChg>
      <pc:sldChg chg="new del">
        <pc:chgData name="Sun, Jonathon" userId="ac7bb53f-3ddc-43c3-a124-018177ab0681" providerId="ADAL" clId="{6F78BFEC-E9E6-47F8-B80E-B28ED0678F33}" dt="2022-04-14T23:15:39.646" v="1316" actId="680"/>
        <pc:sldMkLst>
          <pc:docMk/>
          <pc:sldMk cId="22538059" sldId="306"/>
        </pc:sldMkLst>
      </pc:sldChg>
    </pc:docChg>
  </pc:docChgLst>
  <pc:docChgLst>
    <pc:chgData name="Sun, Jonathon" userId="ac7bb53f-3ddc-43c3-a124-018177ab0681" providerId="ADAL" clId="{7058A730-AF8D-498D-8506-5688601367A8}"/>
    <pc:docChg chg="undo custSel addSld modSld addSection modSection">
      <pc:chgData name="Sun, Jonathon" userId="ac7bb53f-3ddc-43c3-a124-018177ab0681" providerId="ADAL" clId="{7058A730-AF8D-498D-8506-5688601367A8}" dt="2022-03-25T11:15:13.646" v="1170" actId="20577"/>
      <pc:docMkLst>
        <pc:docMk/>
      </pc:docMkLst>
      <pc:sldChg chg="addSp modSp mod setBg">
        <pc:chgData name="Sun, Jonathon" userId="ac7bb53f-3ddc-43c3-a124-018177ab0681" providerId="ADAL" clId="{7058A730-AF8D-498D-8506-5688601367A8}" dt="2022-03-25T11:04:33.503" v="114" actId="27636"/>
        <pc:sldMkLst>
          <pc:docMk/>
          <pc:sldMk cId="3062073168" sldId="259"/>
        </pc:sldMkLst>
        <pc:spChg chg="mod">
          <ac:chgData name="Sun, Jonathon" userId="ac7bb53f-3ddc-43c3-a124-018177ab0681" providerId="ADAL" clId="{7058A730-AF8D-498D-8506-5688601367A8}" dt="2022-03-25T11:04:33.503" v="114" actId="27636"/>
          <ac:spMkLst>
            <pc:docMk/>
            <pc:sldMk cId="3062073168" sldId="259"/>
            <ac:spMk id="2" creationId="{C84D344F-ED74-4E11-B51F-FE6CA5C3000A}"/>
          </ac:spMkLst>
        </pc:spChg>
        <pc:spChg chg="add">
          <ac:chgData name="Sun, Jonathon" userId="ac7bb53f-3ddc-43c3-a124-018177ab0681" providerId="ADAL" clId="{7058A730-AF8D-498D-8506-5688601367A8}" dt="2022-03-25T11:03:57.344" v="86" actId="26606"/>
          <ac:spMkLst>
            <pc:docMk/>
            <pc:sldMk cId="3062073168" sldId="259"/>
            <ac:spMk id="14" creationId="{F06B261F-632C-43DC-8DC7-7723B368270D}"/>
          </ac:spMkLst>
        </pc:spChg>
        <pc:spChg chg="add">
          <ac:chgData name="Sun, Jonathon" userId="ac7bb53f-3ddc-43c3-a124-018177ab0681" providerId="ADAL" clId="{7058A730-AF8D-498D-8506-5688601367A8}" dt="2022-03-25T11:03:57.344" v="86" actId="26606"/>
          <ac:spMkLst>
            <pc:docMk/>
            <pc:sldMk cId="3062073168" sldId="259"/>
            <ac:spMk id="16" creationId="{4E524C7F-EE50-42C5-9434-7C78CE04445B}"/>
          </ac:spMkLst>
        </pc:spChg>
        <pc:graphicFrameChg chg="mod ord modGraphic">
          <ac:chgData name="Sun, Jonathon" userId="ac7bb53f-3ddc-43c3-a124-018177ab0681" providerId="ADAL" clId="{7058A730-AF8D-498D-8506-5688601367A8}" dt="2022-03-25T11:04:15.960" v="92" actId="20577"/>
          <ac:graphicFrameMkLst>
            <pc:docMk/>
            <pc:sldMk cId="3062073168" sldId="259"/>
            <ac:graphicFrameMk id="9" creationId="{5A34F87D-5DDE-130C-D399-1CCD9BD05EDF}"/>
          </ac:graphicFrameMkLst>
        </pc:graphicFrameChg>
        <pc:picChg chg="add mod">
          <ac:chgData name="Sun, Jonathon" userId="ac7bb53f-3ddc-43c3-a124-018177ab0681" providerId="ADAL" clId="{7058A730-AF8D-498D-8506-5688601367A8}" dt="2022-03-25T11:04:03.385" v="88" actId="27614"/>
          <ac:picMkLst>
            <pc:docMk/>
            <pc:sldMk cId="3062073168" sldId="259"/>
            <ac:picMk id="4" creationId="{6D9AD1CE-EE3D-4B7C-A546-1C301EC45648}"/>
          </ac:picMkLst>
        </pc:picChg>
      </pc:sldChg>
      <pc:sldChg chg="modSp mod">
        <pc:chgData name="Sun, Jonathon" userId="ac7bb53f-3ddc-43c3-a124-018177ab0681" providerId="ADAL" clId="{7058A730-AF8D-498D-8506-5688601367A8}" dt="2022-03-25T11:01:40.577" v="7" actId="20577"/>
        <pc:sldMkLst>
          <pc:docMk/>
          <pc:sldMk cId="4115572091" sldId="269"/>
        </pc:sldMkLst>
        <pc:spChg chg="mod">
          <ac:chgData name="Sun, Jonathon" userId="ac7bb53f-3ddc-43c3-a124-018177ab0681" providerId="ADAL" clId="{7058A730-AF8D-498D-8506-5688601367A8}" dt="2022-03-25T11:01:40.577" v="7" actId="20577"/>
          <ac:spMkLst>
            <pc:docMk/>
            <pc:sldMk cId="4115572091" sldId="269"/>
            <ac:spMk id="5" creationId="{227027B0-5C35-4544-B168-AB16BA48B0F3}"/>
          </ac:spMkLst>
        </pc:spChg>
      </pc:sldChg>
      <pc:sldChg chg="modSp mod">
        <pc:chgData name="Sun, Jonathon" userId="ac7bb53f-3ddc-43c3-a124-018177ab0681" providerId="ADAL" clId="{7058A730-AF8D-498D-8506-5688601367A8}" dt="2022-03-25T11:03:01.405" v="84" actId="20577"/>
        <pc:sldMkLst>
          <pc:docMk/>
          <pc:sldMk cId="4136194367" sldId="275"/>
        </pc:sldMkLst>
        <pc:spChg chg="mod">
          <ac:chgData name="Sun, Jonathon" userId="ac7bb53f-3ddc-43c3-a124-018177ab0681" providerId="ADAL" clId="{7058A730-AF8D-498D-8506-5688601367A8}" dt="2022-03-25T11:03:01.405" v="84" actId="20577"/>
          <ac:spMkLst>
            <pc:docMk/>
            <pc:sldMk cId="4136194367" sldId="275"/>
            <ac:spMk id="3" creationId="{7AD1A2AF-CF4B-4029-8EF9-E224A67D4FE2}"/>
          </ac:spMkLst>
        </pc:spChg>
      </pc:sldChg>
      <pc:sldChg chg="addSp modSp new mod setBg">
        <pc:chgData name="Sun, Jonathon" userId="ac7bb53f-3ddc-43c3-a124-018177ab0681" providerId="ADAL" clId="{7058A730-AF8D-498D-8506-5688601367A8}" dt="2022-03-25T11:06:04.398" v="126" actId="14100"/>
        <pc:sldMkLst>
          <pc:docMk/>
          <pc:sldMk cId="2561692681" sldId="278"/>
        </pc:sldMkLst>
        <pc:spChg chg="mod">
          <ac:chgData name="Sun, Jonathon" userId="ac7bb53f-3ddc-43c3-a124-018177ab0681" providerId="ADAL" clId="{7058A730-AF8D-498D-8506-5688601367A8}" dt="2022-03-25T11:05:36.624" v="122" actId="26606"/>
          <ac:spMkLst>
            <pc:docMk/>
            <pc:sldMk cId="2561692681" sldId="278"/>
            <ac:spMk id="2" creationId="{7374BB55-BCE4-4EBB-8DED-A4E9AF0A2A0E}"/>
          </ac:spMkLst>
        </pc:spChg>
        <pc:spChg chg="mod">
          <ac:chgData name="Sun, Jonathon" userId="ac7bb53f-3ddc-43c3-a124-018177ab0681" providerId="ADAL" clId="{7058A730-AF8D-498D-8506-5688601367A8}" dt="2022-03-25T11:06:04.398" v="126" actId="14100"/>
          <ac:spMkLst>
            <pc:docMk/>
            <pc:sldMk cId="2561692681" sldId="278"/>
            <ac:spMk id="3" creationId="{612E52E4-66FD-4223-B906-437975370B88}"/>
          </ac:spMkLst>
        </pc:spChg>
        <pc:spChg chg="add">
          <ac:chgData name="Sun, Jonathon" userId="ac7bb53f-3ddc-43c3-a124-018177ab0681" providerId="ADAL" clId="{7058A730-AF8D-498D-8506-5688601367A8}" dt="2022-03-25T11:05:36.624" v="122" actId="26606"/>
          <ac:spMkLst>
            <pc:docMk/>
            <pc:sldMk cId="2561692681" sldId="278"/>
            <ac:spMk id="10" creationId="{C28AA5B0-EA1F-42BB-AE4B-1A06337DD243}"/>
          </ac:spMkLst>
        </pc:spChg>
        <pc:spChg chg="add">
          <ac:chgData name="Sun, Jonathon" userId="ac7bb53f-3ddc-43c3-a124-018177ab0681" providerId="ADAL" clId="{7058A730-AF8D-498D-8506-5688601367A8}" dt="2022-03-25T11:05:36.624" v="122" actId="26606"/>
          <ac:spMkLst>
            <pc:docMk/>
            <pc:sldMk cId="2561692681" sldId="278"/>
            <ac:spMk id="12" creationId="{4F5B6F84-73EF-47ED-850E-4308B2C0D1E3}"/>
          </ac:spMkLst>
        </pc:spChg>
        <pc:picChg chg="add mod modCrop">
          <ac:chgData name="Sun, Jonathon" userId="ac7bb53f-3ddc-43c3-a124-018177ab0681" providerId="ADAL" clId="{7058A730-AF8D-498D-8506-5688601367A8}" dt="2022-03-25T11:05:57.983" v="125" actId="1076"/>
          <ac:picMkLst>
            <pc:docMk/>
            <pc:sldMk cId="2561692681" sldId="278"/>
            <ac:picMk id="5" creationId="{E6F5DAEC-B415-46B2-A5C6-B314FD109A4C}"/>
          </ac:picMkLst>
        </pc:picChg>
      </pc:sldChg>
      <pc:sldChg chg="modSp new mod">
        <pc:chgData name="Sun, Jonathon" userId="ac7bb53f-3ddc-43c3-a124-018177ab0681" providerId="ADAL" clId="{7058A730-AF8D-498D-8506-5688601367A8}" dt="2022-03-25T11:15:13.646" v="1170" actId="20577"/>
        <pc:sldMkLst>
          <pc:docMk/>
          <pc:sldMk cId="2922713209" sldId="279"/>
        </pc:sldMkLst>
        <pc:spChg chg="mod">
          <ac:chgData name="Sun, Jonathon" userId="ac7bb53f-3ddc-43c3-a124-018177ab0681" providerId="ADAL" clId="{7058A730-AF8D-498D-8506-5688601367A8}" dt="2022-03-25T11:09:31.699" v="161" actId="20577"/>
          <ac:spMkLst>
            <pc:docMk/>
            <pc:sldMk cId="2922713209" sldId="279"/>
            <ac:spMk id="2" creationId="{3083071E-20E6-4627-98E9-F46D6DE42AD1}"/>
          </ac:spMkLst>
        </pc:spChg>
        <pc:spChg chg="mod">
          <ac:chgData name="Sun, Jonathon" userId="ac7bb53f-3ddc-43c3-a124-018177ab0681" providerId="ADAL" clId="{7058A730-AF8D-498D-8506-5688601367A8}" dt="2022-03-25T11:15:13.646" v="1170" actId="20577"/>
          <ac:spMkLst>
            <pc:docMk/>
            <pc:sldMk cId="2922713209" sldId="279"/>
            <ac:spMk id="3" creationId="{11259C87-5D1D-470A-9CF5-90D4A25D1B82}"/>
          </ac:spMkLst>
        </pc:spChg>
      </pc:sldChg>
    </pc:docChg>
  </pc:docChgLst>
  <pc:docChgLst>
    <pc:chgData name="Jonathon Sun" userId="ac7bb53f-3ddc-43c3-a124-018177ab0681" providerId="ADAL" clId="{4A9E0824-8EE2-4813-AF4A-9ADB3938F59E}"/>
    <pc:docChg chg="undo custSel addSld delSld modSld sldOrd addSection delSection modSection">
      <pc:chgData name="Jonathon Sun" userId="ac7bb53f-3ddc-43c3-a124-018177ab0681" providerId="ADAL" clId="{4A9E0824-8EE2-4813-AF4A-9ADB3938F59E}" dt="2022-03-25T02:17:39.046" v="2333" actId="20577"/>
      <pc:docMkLst>
        <pc:docMk/>
      </pc:docMkLst>
      <pc:sldChg chg="modSp mod">
        <pc:chgData name="Jonathon Sun" userId="ac7bb53f-3ddc-43c3-a124-018177ab0681" providerId="ADAL" clId="{4A9E0824-8EE2-4813-AF4A-9ADB3938F59E}" dt="2022-03-24T01:49:48.808" v="1798" actId="20577"/>
        <pc:sldMkLst>
          <pc:docMk/>
          <pc:sldMk cId="605034550" sldId="257"/>
        </pc:sldMkLst>
        <pc:spChg chg="mod">
          <ac:chgData name="Jonathon Sun" userId="ac7bb53f-3ddc-43c3-a124-018177ab0681" providerId="ADAL" clId="{4A9E0824-8EE2-4813-AF4A-9ADB3938F59E}" dt="2022-03-23T04:50:34.821" v="7" actId="20577"/>
          <ac:spMkLst>
            <pc:docMk/>
            <pc:sldMk cId="605034550" sldId="257"/>
            <ac:spMk id="2" creationId="{152BDFF2-D920-409D-B7E7-6B8D09EBB6EB}"/>
          </ac:spMkLst>
        </pc:spChg>
        <pc:spChg chg="mod">
          <ac:chgData name="Jonathon Sun" userId="ac7bb53f-3ddc-43c3-a124-018177ab0681" providerId="ADAL" clId="{4A9E0824-8EE2-4813-AF4A-9ADB3938F59E}" dt="2022-03-24T01:49:48.808" v="1798" actId="20577"/>
          <ac:spMkLst>
            <pc:docMk/>
            <pc:sldMk cId="605034550" sldId="257"/>
            <ac:spMk id="3" creationId="{E66BCE39-0B9E-4237-A8A5-55A21FCC22B3}"/>
          </ac:spMkLst>
        </pc:spChg>
      </pc:sldChg>
      <pc:sldChg chg="addSp delSp modSp new mod setBg">
        <pc:chgData name="Jonathon Sun" userId="ac7bb53f-3ddc-43c3-a124-018177ab0681" providerId="ADAL" clId="{4A9E0824-8EE2-4813-AF4A-9ADB3938F59E}" dt="2022-03-25T02:17:39.046" v="2333" actId="20577"/>
        <pc:sldMkLst>
          <pc:docMk/>
          <pc:sldMk cId="1230411320" sldId="258"/>
        </pc:sldMkLst>
        <pc:spChg chg="mod">
          <ac:chgData name="Jonathon Sun" userId="ac7bb53f-3ddc-43c3-a124-018177ab0681" providerId="ADAL" clId="{4A9E0824-8EE2-4813-AF4A-9ADB3938F59E}" dt="2022-03-24T01:51:23.280" v="1847" actId="26606"/>
          <ac:spMkLst>
            <pc:docMk/>
            <pc:sldMk cId="1230411320" sldId="258"/>
            <ac:spMk id="2" creationId="{833A95E3-FC85-4224-B40C-3A06DA2FF671}"/>
          </ac:spMkLst>
        </pc:spChg>
        <pc:spChg chg="add del mod">
          <ac:chgData name="Jonathon Sun" userId="ac7bb53f-3ddc-43c3-a124-018177ab0681" providerId="ADAL" clId="{4A9E0824-8EE2-4813-AF4A-9ADB3938F59E}" dt="2022-03-24T01:51:23.280" v="1847" actId="26606"/>
          <ac:spMkLst>
            <pc:docMk/>
            <pc:sldMk cId="1230411320" sldId="258"/>
            <ac:spMk id="3" creationId="{E29DA367-DF65-4F14-A717-65E356E8E284}"/>
          </ac:spMkLst>
        </pc:spChg>
        <pc:spChg chg="add del">
          <ac:chgData name="Jonathon Sun" userId="ac7bb53f-3ddc-43c3-a124-018177ab0681" providerId="ADAL" clId="{4A9E0824-8EE2-4813-AF4A-9ADB3938F59E}" dt="2022-03-24T01:51:23.209" v="1846" actId="26606"/>
          <ac:spMkLst>
            <pc:docMk/>
            <pc:sldMk cId="1230411320" sldId="258"/>
            <ac:spMk id="9" creationId="{2380A34A-731B-4B77-8D1A-4326EA6123B5}"/>
          </ac:spMkLst>
        </pc:spChg>
        <pc:spChg chg="add del">
          <ac:chgData name="Jonathon Sun" userId="ac7bb53f-3ddc-43c3-a124-018177ab0681" providerId="ADAL" clId="{4A9E0824-8EE2-4813-AF4A-9ADB3938F59E}" dt="2022-03-24T01:51:23.209" v="1846" actId="26606"/>
          <ac:spMkLst>
            <pc:docMk/>
            <pc:sldMk cId="1230411320" sldId="258"/>
            <ac:spMk id="11" creationId="{72EF3F9A-9717-4ACB-A30D-96694842C4F7}"/>
          </ac:spMkLst>
        </pc:spChg>
        <pc:spChg chg="add">
          <ac:chgData name="Jonathon Sun" userId="ac7bb53f-3ddc-43c3-a124-018177ab0681" providerId="ADAL" clId="{4A9E0824-8EE2-4813-AF4A-9ADB3938F59E}" dt="2022-03-24T01:51:23.280" v="1847" actId="26606"/>
          <ac:spMkLst>
            <pc:docMk/>
            <pc:sldMk cId="1230411320" sldId="258"/>
            <ac:spMk id="17" creationId="{2380A34A-731B-4B77-8D1A-4326EA6123B5}"/>
          </ac:spMkLst>
        </pc:spChg>
        <pc:spChg chg="add">
          <ac:chgData name="Jonathon Sun" userId="ac7bb53f-3ddc-43c3-a124-018177ab0681" providerId="ADAL" clId="{4A9E0824-8EE2-4813-AF4A-9ADB3938F59E}" dt="2022-03-24T01:51:23.280" v="1847" actId="26606"/>
          <ac:spMkLst>
            <pc:docMk/>
            <pc:sldMk cId="1230411320" sldId="258"/>
            <ac:spMk id="18" creationId="{72EF3F9A-9717-4ACB-A30D-96694842C4F7}"/>
          </ac:spMkLst>
        </pc:spChg>
        <pc:grpChg chg="add del">
          <ac:chgData name="Jonathon Sun" userId="ac7bb53f-3ddc-43c3-a124-018177ab0681" providerId="ADAL" clId="{4A9E0824-8EE2-4813-AF4A-9ADB3938F59E}" dt="2022-03-24T01:51:23.209" v="1846" actId="26606"/>
          <ac:grpSpMkLst>
            <pc:docMk/>
            <pc:sldMk cId="1230411320" sldId="258"/>
            <ac:grpSpMk id="13" creationId="{D637F229-3203-4783-BAA9-C5F4AE13691C}"/>
          </ac:grpSpMkLst>
        </pc:grpChg>
        <pc:grpChg chg="add">
          <ac:chgData name="Jonathon Sun" userId="ac7bb53f-3ddc-43c3-a124-018177ab0681" providerId="ADAL" clId="{4A9E0824-8EE2-4813-AF4A-9ADB3938F59E}" dt="2022-03-24T01:51:23.280" v="1847" actId="26606"/>
          <ac:grpSpMkLst>
            <pc:docMk/>
            <pc:sldMk cId="1230411320" sldId="258"/>
            <ac:grpSpMk id="19" creationId="{E5CD2E8B-968C-4DDC-9470-260B5DA13D32}"/>
          </ac:grpSpMkLst>
        </pc:grpChg>
        <pc:graphicFrameChg chg="add del">
          <ac:chgData name="Jonathon Sun" userId="ac7bb53f-3ddc-43c3-a124-018177ab0681" providerId="ADAL" clId="{4A9E0824-8EE2-4813-AF4A-9ADB3938F59E}" dt="2022-03-24T01:51:23.209" v="1846" actId="26606"/>
          <ac:graphicFrameMkLst>
            <pc:docMk/>
            <pc:sldMk cId="1230411320" sldId="258"/>
            <ac:graphicFrameMk id="5" creationId="{F0015D80-5E70-EB8C-B0AF-6727B68EBE04}"/>
          </ac:graphicFrameMkLst>
        </pc:graphicFrameChg>
        <pc:graphicFrameChg chg="add mod">
          <ac:chgData name="Jonathon Sun" userId="ac7bb53f-3ddc-43c3-a124-018177ab0681" providerId="ADAL" clId="{4A9E0824-8EE2-4813-AF4A-9ADB3938F59E}" dt="2022-03-25T02:17:39.046" v="2333" actId="20577"/>
          <ac:graphicFrameMkLst>
            <pc:docMk/>
            <pc:sldMk cId="1230411320" sldId="258"/>
            <ac:graphicFrameMk id="22" creationId="{15BC2B90-8402-7912-A836-25758BFB7C2F}"/>
          </ac:graphicFrameMkLst>
        </pc:graphicFrameChg>
      </pc:sldChg>
      <pc:sldChg chg="addSp delSp modSp new mod">
        <pc:chgData name="Jonathon Sun" userId="ac7bb53f-3ddc-43c3-a124-018177ab0681" providerId="ADAL" clId="{4A9E0824-8EE2-4813-AF4A-9ADB3938F59E}" dt="2022-03-24T01:51:50.578" v="1852" actId="26606"/>
        <pc:sldMkLst>
          <pc:docMk/>
          <pc:sldMk cId="3062073168" sldId="259"/>
        </pc:sldMkLst>
        <pc:spChg chg="mod">
          <ac:chgData name="Jonathon Sun" userId="ac7bb53f-3ddc-43c3-a124-018177ab0681" providerId="ADAL" clId="{4A9E0824-8EE2-4813-AF4A-9ADB3938F59E}" dt="2022-03-23T21:22:24.949" v="561" actId="20577"/>
          <ac:spMkLst>
            <pc:docMk/>
            <pc:sldMk cId="3062073168" sldId="259"/>
            <ac:spMk id="2" creationId="{C84D344F-ED74-4E11-B51F-FE6CA5C3000A}"/>
          </ac:spMkLst>
        </pc:spChg>
        <pc:spChg chg="add del mod">
          <ac:chgData name="Jonathon Sun" userId="ac7bb53f-3ddc-43c3-a124-018177ab0681" providerId="ADAL" clId="{4A9E0824-8EE2-4813-AF4A-9ADB3938F59E}" dt="2022-03-24T01:51:50.578" v="1852" actId="26606"/>
          <ac:spMkLst>
            <pc:docMk/>
            <pc:sldMk cId="3062073168" sldId="259"/>
            <ac:spMk id="3" creationId="{3F687EF0-87E4-43DA-B47A-4399121C3BDA}"/>
          </ac:spMkLst>
        </pc:spChg>
        <pc:graphicFrameChg chg="add del">
          <ac:chgData name="Jonathon Sun" userId="ac7bb53f-3ddc-43c3-a124-018177ab0681" providerId="ADAL" clId="{4A9E0824-8EE2-4813-AF4A-9ADB3938F59E}" dt="2022-03-24T01:51:49.138" v="1849" actId="26606"/>
          <ac:graphicFrameMkLst>
            <pc:docMk/>
            <pc:sldMk cId="3062073168" sldId="259"/>
            <ac:graphicFrameMk id="5" creationId="{5A34F87D-5DDE-130C-D399-1CCD9BD05EDF}"/>
          </ac:graphicFrameMkLst>
        </pc:graphicFrameChg>
        <pc:graphicFrameChg chg="add del">
          <ac:chgData name="Jonathon Sun" userId="ac7bb53f-3ddc-43c3-a124-018177ab0681" providerId="ADAL" clId="{4A9E0824-8EE2-4813-AF4A-9ADB3938F59E}" dt="2022-03-24T01:51:50.563" v="1851" actId="26606"/>
          <ac:graphicFrameMkLst>
            <pc:docMk/>
            <pc:sldMk cId="3062073168" sldId="259"/>
            <ac:graphicFrameMk id="7" creationId="{823215E8-6619-F807-EC7B-18F90C9595D3}"/>
          </ac:graphicFrameMkLst>
        </pc:graphicFrameChg>
        <pc:graphicFrameChg chg="add">
          <ac:chgData name="Jonathon Sun" userId="ac7bb53f-3ddc-43c3-a124-018177ab0681" providerId="ADAL" clId="{4A9E0824-8EE2-4813-AF4A-9ADB3938F59E}" dt="2022-03-24T01:51:50.578" v="1852" actId="26606"/>
          <ac:graphicFrameMkLst>
            <pc:docMk/>
            <pc:sldMk cId="3062073168" sldId="259"/>
            <ac:graphicFrameMk id="9" creationId="{5A34F87D-5DDE-130C-D399-1CCD9BD05EDF}"/>
          </ac:graphicFrameMkLst>
        </pc:graphicFrameChg>
      </pc:sldChg>
      <pc:sldChg chg="modSp new mod ord">
        <pc:chgData name="Jonathon Sun" userId="ac7bb53f-3ddc-43c3-a124-018177ab0681" providerId="ADAL" clId="{4A9E0824-8EE2-4813-AF4A-9ADB3938F59E}" dt="2022-03-24T01:53:48.137" v="1884"/>
        <pc:sldMkLst>
          <pc:docMk/>
          <pc:sldMk cId="3886972306" sldId="260"/>
        </pc:sldMkLst>
        <pc:spChg chg="mod">
          <ac:chgData name="Jonathon Sun" userId="ac7bb53f-3ddc-43c3-a124-018177ab0681" providerId="ADAL" clId="{4A9E0824-8EE2-4813-AF4A-9ADB3938F59E}" dt="2022-03-23T21:32:43.703" v="1221" actId="20577"/>
          <ac:spMkLst>
            <pc:docMk/>
            <pc:sldMk cId="3886972306" sldId="260"/>
            <ac:spMk id="2" creationId="{143BE065-7EA7-43E3-BBF4-94DEAE14615A}"/>
          </ac:spMkLst>
        </pc:spChg>
        <pc:spChg chg="mod">
          <ac:chgData name="Jonathon Sun" userId="ac7bb53f-3ddc-43c3-a124-018177ab0681" providerId="ADAL" clId="{4A9E0824-8EE2-4813-AF4A-9ADB3938F59E}" dt="2022-03-23T21:32:48.732" v="1222" actId="33524"/>
          <ac:spMkLst>
            <pc:docMk/>
            <pc:sldMk cId="3886972306" sldId="260"/>
            <ac:spMk id="3" creationId="{A8210CA2-232C-4240-9A57-F1DA2626061B}"/>
          </ac:spMkLst>
        </pc:spChg>
      </pc:sldChg>
      <pc:sldChg chg="addSp delSp modSp new mod modClrScheme chgLayout">
        <pc:chgData name="Jonathon Sun" userId="ac7bb53f-3ddc-43c3-a124-018177ab0681" providerId="ADAL" clId="{4A9E0824-8EE2-4813-AF4A-9ADB3938F59E}" dt="2022-03-24T01:46:35.181" v="1671" actId="404"/>
        <pc:sldMkLst>
          <pc:docMk/>
          <pc:sldMk cId="2876830951" sldId="261"/>
        </pc:sldMkLst>
        <pc:spChg chg="mod ord">
          <ac:chgData name="Jonathon Sun" userId="ac7bb53f-3ddc-43c3-a124-018177ab0681" providerId="ADAL" clId="{4A9E0824-8EE2-4813-AF4A-9ADB3938F59E}" dt="2022-03-24T01:35:44.263" v="1484" actId="700"/>
          <ac:spMkLst>
            <pc:docMk/>
            <pc:sldMk cId="2876830951" sldId="261"/>
            <ac:spMk id="2" creationId="{2995FD44-2C81-4706-BB60-DADE730E76FD}"/>
          </ac:spMkLst>
        </pc:spChg>
        <pc:spChg chg="del mod ord">
          <ac:chgData name="Jonathon Sun" userId="ac7bb53f-3ddc-43c3-a124-018177ab0681" providerId="ADAL" clId="{4A9E0824-8EE2-4813-AF4A-9ADB3938F59E}" dt="2022-03-24T01:35:44.263" v="1484" actId="700"/>
          <ac:spMkLst>
            <pc:docMk/>
            <pc:sldMk cId="2876830951" sldId="261"/>
            <ac:spMk id="3" creationId="{EF982DE6-B922-4713-B2EB-88A480F6A7A2}"/>
          </ac:spMkLst>
        </pc:spChg>
        <pc:spChg chg="add mod ord">
          <ac:chgData name="Jonathon Sun" userId="ac7bb53f-3ddc-43c3-a124-018177ab0681" providerId="ADAL" clId="{4A9E0824-8EE2-4813-AF4A-9ADB3938F59E}" dt="2022-03-24T01:45:17.977" v="1625" actId="27636"/>
          <ac:spMkLst>
            <pc:docMk/>
            <pc:sldMk cId="2876830951" sldId="261"/>
            <ac:spMk id="4" creationId="{79746D72-4232-429E-B059-2F74F57A550A}"/>
          </ac:spMkLst>
        </pc:spChg>
        <pc:spChg chg="add mod ord">
          <ac:chgData name="Jonathon Sun" userId="ac7bb53f-3ddc-43c3-a124-018177ab0681" providerId="ADAL" clId="{4A9E0824-8EE2-4813-AF4A-9ADB3938F59E}" dt="2022-03-24T01:44:33.407" v="1579" actId="27636"/>
          <ac:spMkLst>
            <pc:docMk/>
            <pc:sldMk cId="2876830951" sldId="261"/>
            <ac:spMk id="5" creationId="{66F21E69-75C8-4693-BCEE-D6AD8A12369F}"/>
          </ac:spMkLst>
        </pc:spChg>
        <pc:spChg chg="add mod ord">
          <ac:chgData name="Jonathon Sun" userId="ac7bb53f-3ddc-43c3-a124-018177ab0681" providerId="ADAL" clId="{4A9E0824-8EE2-4813-AF4A-9ADB3938F59E}" dt="2022-03-24T01:45:18.320" v="1628" actId="20577"/>
          <ac:spMkLst>
            <pc:docMk/>
            <pc:sldMk cId="2876830951" sldId="261"/>
            <ac:spMk id="6" creationId="{8B0259CB-471B-4394-B5C6-9FAF21CD83CB}"/>
          </ac:spMkLst>
        </pc:spChg>
        <pc:spChg chg="add mod ord">
          <ac:chgData name="Jonathon Sun" userId="ac7bb53f-3ddc-43c3-a124-018177ab0681" providerId="ADAL" clId="{4A9E0824-8EE2-4813-AF4A-9ADB3938F59E}" dt="2022-03-24T01:46:35.181" v="1671" actId="404"/>
          <ac:spMkLst>
            <pc:docMk/>
            <pc:sldMk cId="2876830951" sldId="261"/>
            <ac:spMk id="7" creationId="{E18E9D7E-341C-4C32-B168-33714E105F24}"/>
          </ac:spMkLst>
        </pc:spChg>
      </pc:sldChg>
      <pc:sldChg chg="addSp delSp modSp new mod ord setBg modClrScheme delDesignElem chgLayout">
        <pc:chgData name="Jonathon Sun" userId="ac7bb53f-3ddc-43c3-a124-018177ab0681" providerId="ADAL" clId="{4A9E0824-8EE2-4813-AF4A-9ADB3938F59E}" dt="2022-03-24T01:35:31.117" v="1483"/>
        <pc:sldMkLst>
          <pc:docMk/>
          <pc:sldMk cId="3869791731" sldId="262"/>
        </pc:sldMkLst>
        <pc:spChg chg="mod ord">
          <ac:chgData name="Jonathon Sun" userId="ac7bb53f-3ddc-43c3-a124-018177ab0681" providerId="ADAL" clId="{4A9E0824-8EE2-4813-AF4A-9ADB3938F59E}" dt="2022-03-24T01:26:25.933" v="1331" actId="26606"/>
          <ac:spMkLst>
            <pc:docMk/>
            <pc:sldMk cId="3869791731" sldId="262"/>
            <ac:spMk id="2" creationId="{24EA14AD-C7D9-4A97-BA8F-A8F147F58940}"/>
          </ac:spMkLst>
        </pc:spChg>
        <pc:spChg chg="mod ord">
          <ac:chgData name="Jonathon Sun" userId="ac7bb53f-3ddc-43c3-a124-018177ab0681" providerId="ADAL" clId="{4A9E0824-8EE2-4813-AF4A-9ADB3938F59E}" dt="2022-03-24T01:26:44.857" v="1335" actId="1076"/>
          <ac:spMkLst>
            <pc:docMk/>
            <pc:sldMk cId="3869791731" sldId="262"/>
            <ac:spMk id="3" creationId="{BE95302E-27F8-4506-AA30-DBC75E3AD29A}"/>
          </ac:spMkLst>
        </pc:spChg>
        <pc:spChg chg="add">
          <ac:chgData name="Jonathon Sun" userId="ac7bb53f-3ddc-43c3-a124-018177ab0681" providerId="ADAL" clId="{4A9E0824-8EE2-4813-AF4A-9ADB3938F59E}" dt="2022-03-24T01:26:25.933" v="1331" actId="26606"/>
          <ac:spMkLst>
            <pc:docMk/>
            <pc:sldMk cId="3869791731" sldId="262"/>
            <ac:spMk id="9" creationId="{50666DC1-CD27-4874-9484-9D06C59FE4D0}"/>
          </ac:spMkLst>
        </pc:spChg>
        <pc:spChg chg="add">
          <ac:chgData name="Jonathon Sun" userId="ac7bb53f-3ddc-43c3-a124-018177ab0681" providerId="ADAL" clId="{4A9E0824-8EE2-4813-AF4A-9ADB3938F59E}" dt="2022-03-24T01:26:25.933" v="1331" actId="26606"/>
          <ac:spMkLst>
            <pc:docMk/>
            <pc:sldMk cId="3869791731" sldId="262"/>
            <ac:spMk id="10" creationId="{8A2FCF07-6918-45A6-B28F-1025FEBA7AEF}"/>
          </ac:spMkLst>
        </pc:spChg>
        <pc:spChg chg="add">
          <ac:chgData name="Jonathon Sun" userId="ac7bb53f-3ddc-43c3-a124-018177ab0681" providerId="ADAL" clId="{4A9E0824-8EE2-4813-AF4A-9ADB3938F59E}" dt="2022-03-24T01:26:25.933" v="1331" actId="26606"/>
          <ac:spMkLst>
            <pc:docMk/>
            <pc:sldMk cId="3869791731" sldId="262"/>
            <ac:spMk id="11" creationId="{72EF3F9A-9717-4ACB-A30D-96694842C4F7}"/>
          </ac:spMkLst>
        </pc:spChg>
        <pc:spChg chg="add del">
          <ac:chgData name="Jonathon Sun" userId="ac7bb53f-3ddc-43c3-a124-018177ab0681" providerId="ADAL" clId="{4A9E0824-8EE2-4813-AF4A-9ADB3938F59E}" dt="2022-03-24T01:26:19.153" v="1330" actId="700"/>
          <ac:spMkLst>
            <pc:docMk/>
            <pc:sldMk cId="3869791731" sldId="262"/>
            <ac:spMk id="12" creationId="{50666DC1-CD27-4874-9484-9D06C59FE4D0}"/>
          </ac:spMkLst>
        </pc:spChg>
        <pc:spChg chg="add del">
          <ac:chgData name="Jonathon Sun" userId="ac7bb53f-3ddc-43c3-a124-018177ab0681" providerId="ADAL" clId="{4A9E0824-8EE2-4813-AF4A-9ADB3938F59E}" dt="2022-03-24T01:26:19.153" v="1330" actId="700"/>
          <ac:spMkLst>
            <pc:docMk/>
            <pc:sldMk cId="3869791731" sldId="262"/>
            <ac:spMk id="14" creationId="{8A2FCF07-6918-45A6-B28F-1025FEBA7AEF}"/>
          </ac:spMkLst>
        </pc:spChg>
        <pc:spChg chg="add del">
          <ac:chgData name="Jonathon Sun" userId="ac7bb53f-3ddc-43c3-a124-018177ab0681" providerId="ADAL" clId="{4A9E0824-8EE2-4813-AF4A-9ADB3938F59E}" dt="2022-03-24T01:26:19.153" v="1330" actId="700"/>
          <ac:spMkLst>
            <pc:docMk/>
            <pc:sldMk cId="3869791731" sldId="262"/>
            <ac:spMk id="16" creationId="{72EF3F9A-9717-4ACB-A30D-96694842C4F7}"/>
          </ac:spMkLst>
        </pc:spChg>
        <pc:grpChg chg="add">
          <ac:chgData name="Jonathon Sun" userId="ac7bb53f-3ddc-43c3-a124-018177ab0681" providerId="ADAL" clId="{4A9E0824-8EE2-4813-AF4A-9ADB3938F59E}" dt="2022-03-24T01:26:25.933" v="1331" actId="26606"/>
          <ac:grpSpMkLst>
            <pc:docMk/>
            <pc:sldMk cId="3869791731" sldId="262"/>
            <ac:grpSpMk id="13" creationId="{1F35EA34-89CE-4BC1-9027-1CEAB7B04CFB}"/>
          </ac:grpSpMkLst>
        </pc:grpChg>
        <pc:grpChg chg="add del">
          <ac:chgData name="Jonathon Sun" userId="ac7bb53f-3ddc-43c3-a124-018177ab0681" providerId="ADAL" clId="{4A9E0824-8EE2-4813-AF4A-9ADB3938F59E}" dt="2022-03-24T01:26:19.153" v="1330" actId="700"/>
          <ac:grpSpMkLst>
            <pc:docMk/>
            <pc:sldMk cId="3869791731" sldId="262"/>
            <ac:grpSpMk id="18" creationId="{AFB7DB5B-426F-4EA9-BE51-7E14D257DE22}"/>
          </ac:grpSpMkLst>
        </pc:grpChg>
        <pc:picChg chg="add mod ord">
          <ac:chgData name="Jonathon Sun" userId="ac7bb53f-3ddc-43c3-a124-018177ab0681" providerId="ADAL" clId="{4A9E0824-8EE2-4813-AF4A-9ADB3938F59E}" dt="2022-03-24T01:27:35.489" v="1352" actId="1076"/>
          <ac:picMkLst>
            <pc:docMk/>
            <pc:sldMk cId="3869791731" sldId="262"/>
            <ac:picMk id="5" creationId="{05C3A40E-D50A-4A77-9C44-E33C76659B6A}"/>
          </ac:picMkLst>
        </pc:picChg>
        <pc:picChg chg="add mod ord">
          <ac:chgData name="Jonathon Sun" userId="ac7bb53f-3ddc-43c3-a124-018177ab0681" providerId="ADAL" clId="{4A9E0824-8EE2-4813-AF4A-9ADB3938F59E}" dt="2022-03-24T01:27:39.281" v="1354" actId="1076"/>
          <ac:picMkLst>
            <pc:docMk/>
            <pc:sldMk cId="3869791731" sldId="262"/>
            <ac:picMk id="7" creationId="{0F3684CD-1108-41B5-B46F-C8B1868980E5}"/>
          </ac:picMkLst>
        </pc:picChg>
      </pc:sldChg>
      <pc:sldChg chg="addSp delSp modSp new mod setBg">
        <pc:chgData name="Jonathon Sun" userId="ac7bb53f-3ddc-43c3-a124-018177ab0681" providerId="ADAL" clId="{4A9E0824-8EE2-4813-AF4A-9ADB3938F59E}" dt="2022-03-24T01:34:26.799" v="1479" actId="207"/>
        <pc:sldMkLst>
          <pc:docMk/>
          <pc:sldMk cId="1888975568" sldId="263"/>
        </pc:sldMkLst>
        <pc:spChg chg="mod">
          <ac:chgData name="Jonathon Sun" userId="ac7bb53f-3ddc-43c3-a124-018177ab0681" providerId="ADAL" clId="{4A9E0824-8EE2-4813-AF4A-9ADB3938F59E}" dt="2022-03-24T01:34:15.577" v="1477" actId="20577"/>
          <ac:spMkLst>
            <pc:docMk/>
            <pc:sldMk cId="1888975568" sldId="263"/>
            <ac:spMk id="2" creationId="{84A904A1-AC8F-4870-8278-A05A7872B41E}"/>
          </ac:spMkLst>
        </pc:spChg>
        <pc:spChg chg="del">
          <ac:chgData name="Jonathon Sun" userId="ac7bb53f-3ddc-43c3-a124-018177ab0681" providerId="ADAL" clId="{4A9E0824-8EE2-4813-AF4A-9ADB3938F59E}" dt="2022-03-23T05:07:26.850" v="494"/>
          <ac:spMkLst>
            <pc:docMk/>
            <pc:sldMk cId="1888975568" sldId="263"/>
            <ac:spMk id="3" creationId="{78C074F5-07AD-47A0-A6A4-C142D239DC3C}"/>
          </ac:spMkLst>
        </pc:spChg>
        <pc:spChg chg="add del mod">
          <ac:chgData name="Jonathon Sun" userId="ac7bb53f-3ddc-43c3-a124-018177ab0681" providerId="ADAL" clId="{4A9E0824-8EE2-4813-AF4A-9ADB3938F59E}" dt="2022-03-23T21:44:49.549" v="1259" actId="478"/>
          <ac:spMkLst>
            <pc:docMk/>
            <pc:sldMk cId="1888975568" sldId="263"/>
            <ac:spMk id="4" creationId="{2AE1C77D-B395-43DA-A3FE-03B2D08A6FEE}"/>
          </ac:spMkLst>
        </pc:spChg>
        <pc:spChg chg="add del mod">
          <ac:chgData name="Jonathon Sun" userId="ac7bb53f-3ddc-43c3-a124-018177ab0681" providerId="ADAL" clId="{4A9E0824-8EE2-4813-AF4A-9ADB3938F59E}" dt="2022-03-23T05:08:01.895" v="498"/>
          <ac:spMkLst>
            <pc:docMk/>
            <pc:sldMk cId="1888975568" sldId="263"/>
            <ac:spMk id="7" creationId="{4D99E59F-6D91-4724-BE27-1D9E3AB76E02}"/>
          </ac:spMkLst>
        </pc:spChg>
        <pc:spChg chg="add mod">
          <ac:chgData name="Jonathon Sun" userId="ac7bb53f-3ddc-43c3-a124-018177ab0681" providerId="ADAL" clId="{4A9E0824-8EE2-4813-AF4A-9ADB3938F59E}" dt="2022-03-24T01:34:26.799" v="1479" actId="207"/>
          <ac:spMkLst>
            <pc:docMk/>
            <pc:sldMk cId="1888975568" sldId="263"/>
            <ac:spMk id="14" creationId="{309A1F01-608F-4F8B-98C4-7AEC8B7BB8DF}"/>
          </ac:spMkLst>
        </pc:spChg>
        <pc:spChg chg="add">
          <ac:chgData name="Jonathon Sun" userId="ac7bb53f-3ddc-43c3-a124-018177ab0681" providerId="ADAL" clId="{4A9E0824-8EE2-4813-AF4A-9ADB3938F59E}" dt="2022-03-23T21:44:59.851" v="1262" actId="26606"/>
          <ac:spMkLst>
            <pc:docMk/>
            <pc:sldMk cId="1888975568" sldId="263"/>
            <ac:spMk id="16" creationId="{50666DC1-CD27-4874-9484-9D06C59FE4D0}"/>
          </ac:spMkLst>
        </pc:spChg>
        <pc:spChg chg="add">
          <ac:chgData name="Jonathon Sun" userId="ac7bb53f-3ddc-43c3-a124-018177ab0681" providerId="ADAL" clId="{4A9E0824-8EE2-4813-AF4A-9ADB3938F59E}" dt="2022-03-23T21:44:59.851" v="1262" actId="26606"/>
          <ac:spMkLst>
            <pc:docMk/>
            <pc:sldMk cId="1888975568" sldId="263"/>
            <ac:spMk id="18" creationId="{0BE66D35-6371-4809-9433-1EBF879150EC}"/>
          </ac:spMkLst>
        </pc:spChg>
        <pc:spChg chg="add">
          <ac:chgData name="Jonathon Sun" userId="ac7bb53f-3ddc-43c3-a124-018177ab0681" providerId="ADAL" clId="{4A9E0824-8EE2-4813-AF4A-9ADB3938F59E}" dt="2022-03-23T21:44:59.851" v="1262" actId="26606"/>
          <ac:spMkLst>
            <pc:docMk/>
            <pc:sldMk cId="1888975568" sldId="263"/>
            <ac:spMk id="20" creationId="{72EF3F9A-9717-4ACB-A30D-96694842C4F7}"/>
          </ac:spMkLst>
        </pc:spChg>
        <pc:grpChg chg="add">
          <ac:chgData name="Jonathon Sun" userId="ac7bb53f-3ddc-43c3-a124-018177ab0681" providerId="ADAL" clId="{4A9E0824-8EE2-4813-AF4A-9ADB3938F59E}" dt="2022-03-23T21:44:59.851" v="1262" actId="26606"/>
          <ac:grpSpMkLst>
            <pc:docMk/>
            <pc:sldMk cId="1888975568" sldId="263"/>
            <ac:grpSpMk id="22" creationId="{6FFBF572-8808-46CB-96B5-5843F06CA572}"/>
          </ac:grpSpMkLst>
        </pc:grpChg>
        <pc:picChg chg="add del mod">
          <ac:chgData name="Jonathon Sun" userId="ac7bb53f-3ddc-43c3-a124-018177ab0681" providerId="ADAL" clId="{4A9E0824-8EE2-4813-AF4A-9ADB3938F59E}" dt="2022-03-23T05:07:30.367" v="497" actId="478"/>
          <ac:picMkLst>
            <pc:docMk/>
            <pc:sldMk cId="1888975568" sldId="263"/>
            <ac:picMk id="5" creationId="{25C663B3-0460-4AF7-82F5-B9715BF17DC3}"/>
          </ac:picMkLst>
        </pc:picChg>
        <pc:picChg chg="add mod">
          <ac:chgData name="Jonathon Sun" userId="ac7bb53f-3ddc-43c3-a124-018177ab0681" providerId="ADAL" clId="{4A9E0824-8EE2-4813-AF4A-9ADB3938F59E}" dt="2022-03-23T21:44:59.851" v="1262" actId="26606"/>
          <ac:picMkLst>
            <pc:docMk/>
            <pc:sldMk cId="1888975568" sldId="263"/>
            <ac:picMk id="7" creationId="{17E80F6E-165B-430A-8D44-7E8AA35E810E}"/>
          </ac:picMkLst>
        </pc:picChg>
        <pc:picChg chg="add del mod">
          <ac:chgData name="Jonathon Sun" userId="ac7bb53f-3ddc-43c3-a124-018177ab0681" providerId="ADAL" clId="{4A9E0824-8EE2-4813-AF4A-9ADB3938F59E}" dt="2022-03-23T21:44:42.103" v="1258" actId="478"/>
          <ac:picMkLst>
            <pc:docMk/>
            <pc:sldMk cId="1888975568" sldId="263"/>
            <ac:picMk id="9" creationId="{CBAB2BE4-7B61-4D06-947B-CDA617D32957}"/>
          </ac:picMkLst>
        </pc:picChg>
        <pc:picChg chg="add mod">
          <ac:chgData name="Jonathon Sun" userId="ac7bb53f-3ddc-43c3-a124-018177ab0681" providerId="ADAL" clId="{4A9E0824-8EE2-4813-AF4A-9ADB3938F59E}" dt="2022-03-23T21:44:59.851" v="1262" actId="26606"/>
          <ac:picMkLst>
            <pc:docMk/>
            <pc:sldMk cId="1888975568" sldId="263"/>
            <ac:picMk id="11" creationId="{FFCC5D69-F873-4230-BD84-699A7E9D79EE}"/>
          </ac:picMkLst>
        </pc:picChg>
      </pc:sldChg>
      <pc:sldChg chg="addSp delSp modSp new del mod setBg">
        <pc:chgData name="Jonathon Sun" userId="ac7bb53f-3ddc-43c3-a124-018177ab0681" providerId="ADAL" clId="{4A9E0824-8EE2-4813-AF4A-9ADB3938F59E}" dt="2022-03-24T01:30:40.294" v="1389" actId="47"/>
        <pc:sldMkLst>
          <pc:docMk/>
          <pc:sldMk cId="1286035323" sldId="264"/>
        </pc:sldMkLst>
        <pc:spChg chg="mod">
          <ac:chgData name="Jonathon Sun" userId="ac7bb53f-3ddc-43c3-a124-018177ab0681" providerId="ADAL" clId="{4A9E0824-8EE2-4813-AF4A-9ADB3938F59E}" dt="2022-03-24T01:28:58.493" v="1366" actId="14100"/>
          <ac:spMkLst>
            <pc:docMk/>
            <pc:sldMk cId="1286035323" sldId="264"/>
            <ac:spMk id="2" creationId="{85B4ECD2-F691-4FF0-A59B-C5BE35CDD714}"/>
          </ac:spMkLst>
        </pc:spChg>
        <pc:spChg chg="del">
          <ac:chgData name="Jonathon Sun" userId="ac7bb53f-3ddc-43c3-a124-018177ab0681" providerId="ADAL" clId="{4A9E0824-8EE2-4813-AF4A-9ADB3938F59E}" dt="2022-03-23T05:04:24.017" v="402"/>
          <ac:spMkLst>
            <pc:docMk/>
            <pc:sldMk cId="1286035323" sldId="264"/>
            <ac:spMk id="3" creationId="{07A03A1D-ABA1-492A-8980-B16C775F9694}"/>
          </ac:spMkLst>
        </pc:spChg>
        <pc:spChg chg="add">
          <ac:chgData name="Jonathon Sun" userId="ac7bb53f-3ddc-43c3-a124-018177ab0681" providerId="ADAL" clId="{4A9E0824-8EE2-4813-AF4A-9ADB3938F59E}" dt="2022-03-23T05:04:50.853" v="421" actId="26606"/>
          <ac:spMkLst>
            <pc:docMk/>
            <pc:sldMk cId="1286035323" sldId="264"/>
            <ac:spMk id="12" creationId="{50666DC1-CD27-4874-9484-9D06C59FE4D0}"/>
          </ac:spMkLst>
        </pc:spChg>
        <pc:spChg chg="add">
          <ac:chgData name="Jonathon Sun" userId="ac7bb53f-3ddc-43c3-a124-018177ab0681" providerId="ADAL" clId="{4A9E0824-8EE2-4813-AF4A-9ADB3938F59E}" dt="2022-03-23T05:04:50.853" v="421" actId="26606"/>
          <ac:spMkLst>
            <pc:docMk/>
            <pc:sldMk cId="1286035323" sldId="264"/>
            <ac:spMk id="14" creationId="{8A2FCF07-6918-45A6-B28F-1025FEBA7AEF}"/>
          </ac:spMkLst>
        </pc:spChg>
        <pc:spChg chg="add del">
          <ac:chgData name="Jonathon Sun" userId="ac7bb53f-3ddc-43c3-a124-018177ab0681" providerId="ADAL" clId="{4A9E0824-8EE2-4813-AF4A-9ADB3938F59E}" dt="2022-03-23T05:05:49.193" v="470" actId="22"/>
          <ac:spMkLst>
            <pc:docMk/>
            <pc:sldMk cId="1286035323" sldId="264"/>
            <ac:spMk id="15" creationId="{C6B80555-8CA4-4B29-9CF7-03A0007179AE}"/>
          </ac:spMkLst>
        </pc:spChg>
        <pc:spChg chg="add">
          <ac:chgData name="Jonathon Sun" userId="ac7bb53f-3ddc-43c3-a124-018177ab0681" providerId="ADAL" clId="{4A9E0824-8EE2-4813-AF4A-9ADB3938F59E}" dt="2022-03-23T05:04:50.853" v="421" actId="26606"/>
          <ac:spMkLst>
            <pc:docMk/>
            <pc:sldMk cId="1286035323" sldId="264"/>
            <ac:spMk id="16" creationId="{72EF3F9A-9717-4ACB-A30D-96694842C4F7}"/>
          </ac:spMkLst>
        </pc:spChg>
        <pc:spChg chg="add mod">
          <ac:chgData name="Jonathon Sun" userId="ac7bb53f-3ddc-43c3-a124-018177ab0681" providerId="ADAL" clId="{4A9E0824-8EE2-4813-AF4A-9ADB3938F59E}" dt="2022-03-24T01:28:02.917" v="1365" actId="14100"/>
          <ac:spMkLst>
            <pc:docMk/>
            <pc:sldMk cId="1286035323" sldId="264"/>
            <ac:spMk id="17" creationId="{978E7345-A37E-479D-99B1-B18756283B43}"/>
          </ac:spMkLst>
        </pc:spChg>
        <pc:grpChg chg="add">
          <ac:chgData name="Jonathon Sun" userId="ac7bb53f-3ddc-43c3-a124-018177ab0681" providerId="ADAL" clId="{4A9E0824-8EE2-4813-AF4A-9ADB3938F59E}" dt="2022-03-23T05:04:50.853" v="421" actId="26606"/>
          <ac:grpSpMkLst>
            <pc:docMk/>
            <pc:sldMk cId="1286035323" sldId="264"/>
            <ac:grpSpMk id="18" creationId="{AFB7DB5B-426F-4EA9-BE51-7E14D257DE22}"/>
          </ac:grpSpMkLst>
        </pc:grpChg>
        <pc:picChg chg="add mod ord">
          <ac:chgData name="Jonathon Sun" userId="ac7bb53f-3ddc-43c3-a124-018177ab0681" providerId="ADAL" clId="{4A9E0824-8EE2-4813-AF4A-9ADB3938F59E}" dt="2022-03-23T05:05:10.138" v="431" actId="1076"/>
          <ac:picMkLst>
            <pc:docMk/>
            <pc:sldMk cId="1286035323" sldId="264"/>
            <ac:picMk id="5" creationId="{FCBF1390-4D9A-4A7C-9F39-F152A30EA1D8}"/>
          </ac:picMkLst>
        </pc:picChg>
        <pc:picChg chg="add mod">
          <ac:chgData name="Jonathon Sun" userId="ac7bb53f-3ddc-43c3-a124-018177ab0681" providerId="ADAL" clId="{4A9E0824-8EE2-4813-AF4A-9ADB3938F59E}" dt="2022-03-23T05:05:12.892" v="432" actId="1076"/>
          <ac:picMkLst>
            <pc:docMk/>
            <pc:sldMk cId="1286035323" sldId="264"/>
            <ac:picMk id="7" creationId="{230FFE6A-228F-4874-80FC-E953455245CC}"/>
          </ac:picMkLst>
        </pc:picChg>
      </pc:sldChg>
      <pc:sldChg chg="addSp delSp modSp new mod ord setBg">
        <pc:chgData name="Jonathon Sun" userId="ac7bb53f-3ddc-43c3-a124-018177ab0681" providerId="ADAL" clId="{4A9E0824-8EE2-4813-AF4A-9ADB3938F59E}" dt="2022-03-24T01:35:31.117" v="1483"/>
        <pc:sldMkLst>
          <pc:docMk/>
          <pc:sldMk cId="1352325898" sldId="265"/>
        </pc:sldMkLst>
        <pc:spChg chg="mod">
          <ac:chgData name="Jonathon Sun" userId="ac7bb53f-3ddc-43c3-a124-018177ab0681" providerId="ADAL" clId="{4A9E0824-8EE2-4813-AF4A-9ADB3938F59E}" dt="2022-03-24T01:27:29.107" v="1350" actId="26606"/>
          <ac:spMkLst>
            <pc:docMk/>
            <pc:sldMk cId="1352325898" sldId="265"/>
            <ac:spMk id="2" creationId="{7CBE5A30-5661-44F7-9FA5-C4A5A4EB5BD1}"/>
          </ac:spMkLst>
        </pc:spChg>
        <pc:spChg chg="del">
          <ac:chgData name="Jonathon Sun" userId="ac7bb53f-3ddc-43c3-a124-018177ab0681" providerId="ADAL" clId="{4A9E0824-8EE2-4813-AF4A-9ADB3938F59E}" dt="2022-03-23T05:06:18.068" v="473"/>
          <ac:spMkLst>
            <pc:docMk/>
            <pc:sldMk cId="1352325898" sldId="265"/>
            <ac:spMk id="3" creationId="{9D5AC8FD-227F-4A50-864F-5DF8DD99F3E7}"/>
          </ac:spMkLst>
        </pc:spChg>
        <pc:spChg chg="add mod ord">
          <ac:chgData name="Jonathon Sun" userId="ac7bb53f-3ddc-43c3-a124-018177ab0681" providerId="ADAL" clId="{4A9E0824-8EE2-4813-AF4A-9ADB3938F59E}" dt="2022-03-24T01:27:29.107" v="1350" actId="26606"/>
          <ac:spMkLst>
            <pc:docMk/>
            <pc:sldMk cId="1352325898" sldId="265"/>
            <ac:spMk id="8" creationId="{9D8814B4-BA69-4B63-834D-BAA035BC5364}"/>
          </ac:spMkLst>
        </pc:spChg>
        <pc:spChg chg="add del">
          <ac:chgData name="Jonathon Sun" userId="ac7bb53f-3ddc-43c3-a124-018177ab0681" providerId="ADAL" clId="{4A9E0824-8EE2-4813-AF4A-9ADB3938F59E}" dt="2022-03-24T01:27:22.437" v="1349"/>
          <ac:spMkLst>
            <pc:docMk/>
            <pc:sldMk cId="1352325898" sldId="265"/>
            <ac:spMk id="11" creationId="{D337A0A9-061E-7055-98D0-F989D5EAE979}"/>
          </ac:spMkLst>
        </pc:spChg>
        <pc:spChg chg="add del">
          <ac:chgData name="Jonathon Sun" userId="ac7bb53f-3ddc-43c3-a124-018177ab0681" providerId="ADAL" clId="{4A9E0824-8EE2-4813-AF4A-9ADB3938F59E}" dt="2022-03-24T01:27:29.107" v="1350" actId="26606"/>
          <ac:spMkLst>
            <pc:docMk/>
            <pc:sldMk cId="1352325898" sldId="265"/>
            <ac:spMk id="14" creationId="{F06B261F-632C-43DC-8DC7-7723B368270D}"/>
          </ac:spMkLst>
        </pc:spChg>
        <pc:spChg chg="add del">
          <ac:chgData name="Jonathon Sun" userId="ac7bb53f-3ddc-43c3-a124-018177ab0681" providerId="ADAL" clId="{4A9E0824-8EE2-4813-AF4A-9ADB3938F59E}" dt="2022-03-24T01:27:29.107" v="1350" actId="26606"/>
          <ac:spMkLst>
            <pc:docMk/>
            <pc:sldMk cId="1352325898" sldId="265"/>
            <ac:spMk id="16" creationId="{4E524C7F-EE50-42C5-9434-7C78CE04445B}"/>
          </ac:spMkLst>
        </pc:spChg>
        <pc:spChg chg="add">
          <ac:chgData name="Jonathon Sun" userId="ac7bb53f-3ddc-43c3-a124-018177ab0681" providerId="ADAL" clId="{4A9E0824-8EE2-4813-AF4A-9ADB3938F59E}" dt="2022-03-24T01:27:29.107" v="1350" actId="26606"/>
          <ac:spMkLst>
            <pc:docMk/>
            <pc:sldMk cId="1352325898" sldId="265"/>
            <ac:spMk id="21" creationId="{50666DC1-CD27-4874-9484-9D06C59FE4D0}"/>
          </ac:spMkLst>
        </pc:spChg>
        <pc:spChg chg="add">
          <ac:chgData name="Jonathon Sun" userId="ac7bb53f-3ddc-43c3-a124-018177ab0681" providerId="ADAL" clId="{4A9E0824-8EE2-4813-AF4A-9ADB3938F59E}" dt="2022-03-24T01:27:29.107" v="1350" actId="26606"/>
          <ac:spMkLst>
            <pc:docMk/>
            <pc:sldMk cId="1352325898" sldId="265"/>
            <ac:spMk id="23" creationId="{0BE66D35-6371-4809-9433-1EBF879150EC}"/>
          </ac:spMkLst>
        </pc:spChg>
        <pc:spChg chg="add">
          <ac:chgData name="Jonathon Sun" userId="ac7bb53f-3ddc-43c3-a124-018177ab0681" providerId="ADAL" clId="{4A9E0824-8EE2-4813-AF4A-9ADB3938F59E}" dt="2022-03-24T01:27:29.107" v="1350" actId="26606"/>
          <ac:spMkLst>
            <pc:docMk/>
            <pc:sldMk cId="1352325898" sldId="265"/>
            <ac:spMk id="25" creationId="{72EF3F9A-9717-4ACB-A30D-96694842C4F7}"/>
          </ac:spMkLst>
        </pc:spChg>
        <pc:grpChg chg="add">
          <ac:chgData name="Jonathon Sun" userId="ac7bb53f-3ddc-43c3-a124-018177ab0681" providerId="ADAL" clId="{4A9E0824-8EE2-4813-AF4A-9ADB3938F59E}" dt="2022-03-24T01:27:29.107" v="1350" actId="26606"/>
          <ac:grpSpMkLst>
            <pc:docMk/>
            <pc:sldMk cId="1352325898" sldId="265"/>
            <ac:grpSpMk id="27" creationId="{6FFBF572-8808-46CB-96B5-5843F06CA572}"/>
          </ac:grpSpMkLst>
        </pc:grpChg>
        <pc:picChg chg="add mod ord">
          <ac:chgData name="Jonathon Sun" userId="ac7bb53f-3ddc-43c3-a124-018177ab0681" providerId="ADAL" clId="{4A9E0824-8EE2-4813-AF4A-9ADB3938F59E}" dt="2022-03-24T01:27:54.175" v="1363" actId="1076"/>
          <ac:picMkLst>
            <pc:docMk/>
            <pc:sldMk cId="1352325898" sldId="265"/>
            <ac:picMk id="5" creationId="{A4BEC6F7-5120-4DB6-9DA9-AB493F8D2C07}"/>
          </ac:picMkLst>
        </pc:picChg>
        <pc:picChg chg="add mod ord">
          <ac:chgData name="Jonathon Sun" userId="ac7bb53f-3ddc-43c3-a124-018177ab0681" providerId="ADAL" clId="{4A9E0824-8EE2-4813-AF4A-9ADB3938F59E}" dt="2022-03-24T01:27:56.015" v="1364" actId="1076"/>
          <ac:picMkLst>
            <pc:docMk/>
            <pc:sldMk cId="1352325898" sldId="265"/>
            <ac:picMk id="7" creationId="{49F08BB7-B9F8-4082-9EFB-47102A20F960}"/>
          </ac:picMkLst>
        </pc:picChg>
      </pc:sldChg>
      <pc:sldChg chg="delSp add del ord setBg delDesignElem">
        <pc:chgData name="Jonathon Sun" userId="ac7bb53f-3ddc-43c3-a124-018177ab0681" providerId="ADAL" clId="{4A9E0824-8EE2-4813-AF4A-9ADB3938F59E}" dt="2022-03-24T01:27:17.122" v="1348" actId="47"/>
        <pc:sldMkLst>
          <pc:docMk/>
          <pc:sldMk cId="993554511" sldId="266"/>
        </pc:sldMkLst>
        <pc:spChg chg="del">
          <ac:chgData name="Jonathon Sun" userId="ac7bb53f-3ddc-43c3-a124-018177ab0681" providerId="ADAL" clId="{4A9E0824-8EE2-4813-AF4A-9ADB3938F59E}" dt="2022-03-24T01:27:09.490" v="1345"/>
          <ac:spMkLst>
            <pc:docMk/>
            <pc:sldMk cId="993554511" sldId="266"/>
            <ac:spMk id="9" creationId="{50666DC1-CD27-4874-9484-9D06C59FE4D0}"/>
          </ac:spMkLst>
        </pc:spChg>
        <pc:spChg chg="del">
          <ac:chgData name="Jonathon Sun" userId="ac7bb53f-3ddc-43c3-a124-018177ab0681" providerId="ADAL" clId="{4A9E0824-8EE2-4813-AF4A-9ADB3938F59E}" dt="2022-03-24T01:27:09.490" v="1345"/>
          <ac:spMkLst>
            <pc:docMk/>
            <pc:sldMk cId="993554511" sldId="266"/>
            <ac:spMk id="10" creationId="{8A2FCF07-6918-45A6-B28F-1025FEBA7AEF}"/>
          </ac:spMkLst>
        </pc:spChg>
        <pc:spChg chg="del">
          <ac:chgData name="Jonathon Sun" userId="ac7bb53f-3ddc-43c3-a124-018177ab0681" providerId="ADAL" clId="{4A9E0824-8EE2-4813-AF4A-9ADB3938F59E}" dt="2022-03-24T01:27:09.490" v="1345"/>
          <ac:spMkLst>
            <pc:docMk/>
            <pc:sldMk cId="993554511" sldId="266"/>
            <ac:spMk id="11" creationId="{72EF3F9A-9717-4ACB-A30D-96694842C4F7}"/>
          </ac:spMkLst>
        </pc:spChg>
        <pc:grpChg chg="del">
          <ac:chgData name="Jonathon Sun" userId="ac7bb53f-3ddc-43c3-a124-018177ab0681" providerId="ADAL" clId="{4A9E0824-8EE2-4813-AF4A-9ADB3938F59E}" dt="2022-03-24T01:27:09.490" v="1345"/>
          <ac:grpSpMkLst>
            <pc:docMk/>
            <pc:sldMk cId="993554511" sldId="266"/>
            <ac:grpSpMk id="13" creationId="{1F35EA34-89CE-4BC1-9027-1CEAB7B04CFB}"/>
          </ac:grpSpMkLst>
        </pc:grpChg>
      </pc:sldChg>
      <pc:sldChg chg="addSp delSp add del setBg delDesignElem">
        <pc:chgData name="Jonathon Sun" userId="ac7bb53f-3ddc-43c3-a124-018177ab0681" providerId="ADAL" clId="{4A9E0824-8EE2-4813-AF4A-9ADB3938F59E}" dt="2022-03-24T01:29:29.556" v="1369"/>
        <pc:sldMkLst>
          <pc:docMk/>
          <pc:sldMk cId="1110270249" sldId="266"/>
        </pc:sldMkLst>
        <pc:spChg chg="add del">
          <ac:chgData name="Jonathon Sun" userId="ac7bb53f-3ddc-43c3-a124-018177ab0681" providerId="ADAL" clId="{4A9E0824-8EE2-4813-AF4A-9ADB3938F59E}" dt="2022-03-24T01:29:29.556" v="1369"/>
          <ac:spMkLst>
            <pc:docMk/>
            <pc:sldMk cId="1110270249" sldId="266"/>
            <ac:spMk id="9" creationId="{50666DC1-CD27-4874-9484-9D06C59FE4D0}"/>
          </ac:spMkLst>
        </pc:spChg>
        <pc:spChg chg="add del">
          <ac:chgData name="Jonathon Sun" userId="ac7bb53f-3ddc-43c3-a124-018177ab0681" providerId="ADAL" clId="{4A9E0824-8EE2-4813-AF4A-9ADB3938F59E}" dt="2022-03-24T01:29:29.556" v="1369"/>
          <ac:spMkLst>
            <pc:docMk/>
            <pc:sldMk cId="1110270249" sldId="266"/>
            <ac:spMk id="10" creationId="{8A2FCF07-6918-45A6-B28F-1025FEBA7AEF}"/>
          </ac:spMkLst>
        </pc:spChg>
        <pc:spChg chg="add del">
          <ac:chgData name="Jonathon Sun" userId="ac7bb53f-3ddc-43c3-a124-018177ab0681" providerId="ADAL" clId="{4A9E0824-8EE2-4813-AF4A-9ADB3938F59E}" dt="2022-03-24T01:29:29.556" v="1369"/>
          <ac:spMkLst>
            <pc:docMk/>
            <pc:sldMk cId="1110270249" sldId="266"/>
            <ac:spMk id="11" creationId="{72EF3F9A-9717-4ACB-A30D-96694842C4F7}"/>
          </ac:spMkLst>
        </pc:spChg>
        <pc:grpChg chg="add del">
          <ac:chgData name="Jonathon Sun" userId="ac7bb53f-3ddc-43c3-a124-018177ab0681" providerId="ADAL" clId="{4A9E0824-8EE2-4813-AF4A-9ADB3938F59E}" dt="2022-03-24T01:29:29.556" v="1369"/>
          <ac:grpSpMkLst>
            <pc:docMk/>
            <pc:sldMk cId="1110270249" sldId="266"/>
            <ac:grpSpMk id="13" creationId="{1F35EA34-89CE-4BC1-9027-1CEAB7B04CFB}"/>
          </ac:grpSpMkLst>
        </pc:grpChg>
      </pc:sldChg>
      <pc:sldChg chg="addSp delSp modSp add mod ord setBg delDesignElem">
        <pc:chgData name="Jonathon Sun" userId="ac7bb53f-3ddc-43c3-a124-018177ab0681" providerId="ADAL" clId="{4A9E0824-8EE2-4813-AF4A-9ADB3938F59E}" dt="2022-03-25T02:04:22.166" v="2173" actId="478"/>
        <pc:sldMkLst>
          <pc:docMk/>
          <pc:sldMk cId="4025764239" sldId="266"/>
        </pc:sldMkLst>
        <pc:spChg chg="del mod">
          <ac:chgData name="Jonathon Sun" userId="ac7bb53f-3ddc-43c3-a124-018177ab0681" providerId="ADAL" clId="{4A9E0824-8EE2-4813-AF4A-9ADB3938F59E}" dt="2022-03-25T02:04:22.166" v="2173" actId="478"/>
          <ac:spMkLst>
            <pc:docMk/>
            <pc:sldMk cId="4025764239" sldId="266"/>
            <ac:spMk id="2" creationId="{84A904A1-AC8F-4870-8278-A05A7872B41E}"/>
          </ac:spMkLst>
        </pc:spChg>
        <pc:spChg chg="add">
          <ac:chgData name="Jonathon Sun" userId="ac7bb53f-3ddc-43c3-a124-018177ab0681" providerId="ADAL" clId="{4A9E0824-8EE2-4813-AF4A-9ADB3938F59E}" dt="2022-03-24T01:29:43.607" v="1372" actId="26606"/>
          <ac:spMkLst>
            <pc:docMk/>
            <pc:sldMk cId="4025764239" sldId="266"/>
            <ac:spMk id="13" creationId="{50666DC1-CD27-4874-9484-9D06C59FE4D0}"/>
          </ac:spMkLst>
        </pc:spChg>
        <pc:spChg chg="add">
          <ac:chgData name="Jonathon Sun" userId="ac7bb53f-3ddc-43c3-a124-018177ab0681" providerId="ADAL" clId="{4A9E0824-8EE2-4813-AF4A-9ADB3938F59E}" dt="2022-03-24T01:29:43.607" v="1372" actId="26606"/>
          <ac:spMkLst>
            <pc:docMk/>
            <pc:sldMk cId="4025764239" sldId="266"/>
            <ac:spMk id="14" creationId="{8A2FCF07-6918-45A6-B28F-1025FEBA7AEF}"/>
          </ac:spMkLst>
        </pc:spChg>
        <pc:spChg chg="add">
          <ac:chgData name="Jonathon Sun" userId="ac7bb53f-3ddc-43c3-a124-018177ab0681" providerId="ADAL" clId="{4A9E0824-8EE2-4813-AF4A-9ADB3938F59E}" dt="2022-03-24T01:29:43.607" v="1372" actId="26606"/>
          <ac:spMkLst>
            <pc:docMk/>
            <pc:sldMk cId="4025764239" sldId="266"/>
            <ac:spMk id="15" creationId="{72EF3F9A-9717-4ACB-A30D-96694842C4F7}"/>
          </ac:spMkLst>
        </pc:spChg>
        <pc:spChg chg="del">
          <ac:chgData name="Jonathon Sun" userId="ac7bb53f-3ddc-43c3-a124-018177ab0681" providerId="ADAL" clId="{4A9E0824-8EE2-4813-AF4A-9ADB3938F59E}" dt="2022-03-24T01:29:38.543" v="1371"/>
          <ac:spMkLst>
            <pc:docMk/>
            <pc:sldMk cId="4025764239" sldId="266"/>
            <ac:spMk id="16" creationId="{50666DC1-CD27-4874-9484-9D06C59FE4D0}"/>
          </ac:spMkLst>
        </pc:spChg>
        <pc:spChg chg="del">
          <ac:chgData name="Jonathon Sun" userId="ac7bb53f-3ddc-43c3-a124-018177ab0681" providerId="ADAL" clId="{4A9E0824-8EE2-4813-AF4A-9ADB3938F59E}" dt="2022-03-24T01:29:38.543" v="1371"/>
          <ac:spMkLst>
            <pc:docMk/>
            <pc:sldMk cId="4025764239" sldId="266"/>
            <ac:spMk id="18" creationId="{0BE66D35-6371-4809-9433-1EBF879150EC}"/>
          </ac:spMkLst>
        </pc:spChg>
        <pc:spChg chg="del">
          <ac:chgData name="Jonathon Sun" userId="ac7bb53f-3ddc-43c3-a124-018177ab0681" providerId="ADAL" clId="{4A9E0824-8EE2-4813-AF4A-9ADB3938F59E}" dt="2022-03-24T01:29:38.543" v="1371"/>
          <ac:spMkLst>
            <pc:docMk/>
            <pc:sldMk cId="4025764239" sldId="266"/>
            <ac:spMk id="20" creationId="{72EF3F9A-9717-4ACB-A30D-96694842C4F7}"/>
          </ac:spMkLst>
        </pc:spChg>
        <pc:spChg chg="add mod">
          <ac:chgData name="Jonathon Sun" userId="ac7bb53f-3ddc-43c3-a124-018177ab0681" providerId="ADAL" clId="{4A9E0824-8EE2-4813-AF4A-9ADB3938F59E}" dt="2022-03-24T01:30:46.125" v="1390"/>
          <ac:spMkLst>
            <pc:docMk/>
            <pc:sldMk cId="4025764239" sldId="266"/>
            <ac:spMk id="25" creationId="{3718EC90-0075-44F0-A564-F0709051FD36}"/>
          </ac:spMkLst>
        </pc:spChg>
        <pc:spChg chg="add mod">
          <ac:chgData name="Jonathon Sun" userId="ac7bb53f-3ddc-43c3-a124-018177ab0681" providerId="ADAL" clId="{4A9E0824-8EE2-4813-AF4A-9ADB3938F59E}" dt="2022-03-24T01:30:46.125" v="1390"/>
          <ac:spMkLst>
            <pc:docMk/>
            <pc:sldMk cId="4025764239" sldId="266"/>
            <ac:spMk id="26" creationId="{26C4A3C9-D20F-45AE-BE8B-7E38D0A50BED}"/>
          </ac:spMkLst>
        </pc:spChg>
        <pc:grpChg chg="add">
          <ac:chgData name="Jonathon Sun" userId="ac7bb53f-3ddc-43c3-a124-018177ab0681" providerId="ADAL" clId="{4A9E0824-8EE2-4813-AF4A-9ADB3938F59E}" dt="2022-03-24T01:29:43.607" v="1372" actId="26606"/>
          <ac:grpSpMkLst>
            <pc:docMk/>
            <pc:sldMk cId="4025764239" sldId="266"/>
            <ac:grpSpMk id="17" creationId="{1F35EA34-89CE-4BC1-9027-1CEAB7B04CFB}"/>
          </ac:grpSpMkLst>
        </pc:grpChg>
        <pc:grpChg chg="del">
          <ac:chgData name="Jonathon Sun" userId="ac7bb53f-3ddc-43c3-a124-018177ab0681" providerId="ADAL" clId="{4A9E0824-8EE2-4813-AF4A-9ADB3938F59E}" dt="2022-03-24T01:29:38.543" v="1371"/>
          <ac:grpSpMkLst>
            <pc:docMk/>
            <pc:sldMk cId="4025764239" sldId="266"/>
            <ac:grpSpMk id="22" creationId="{6FFBF572-8808-46CB-96B5-5843F06CA572}"/>
          </ac:grpSpMkLst>
        </pc:grpChg>
        <pc:picChg chg="add del mod">
          <ac:chgData name="Jonathon Sun" userId="ac7bb53f-3ddc-43c3-a124-018177ab0681" providerId="ADAL" clId="{4A9E0824-8EE2-4813-AF4A-9ADB3938F59E}" dt="2022-03-24T01:31:46.216" v="1396" actId="478"/>
          <ac:picMkLst>
            <pc:docMk/>
            <pc:sldMk cId="4025764239" sldId="266"/>
            <ac:picMk id="4" creationId="{1495EB7D-4425-471D-BA9C-15F2751EC969}"/>
          </ac:picMkLst>
        </pc:picChg>
        <pc:picChg chg="add mod">
          <ac:chgData name="Jonathon Sun" userId="ac7bb53f-3ddc-43c3-a124-018177ab0681" providerId="ADAL" clId="{4A9E0824-8EE2-4813-AF4A-9ADB3938F59E}" dt="2022-03-24T01:32:05.771" v="1402" actId="14100"/>
          <ac:picMkLst>
            <pc:docMk/>
            <pc:sldMk cId="4025764239" sldId="266"/>
            <ac:picMk id="6" creationId="{3724E3C1-0407-4E7A-8D3F-AD7B5790B047}"/>
          </ac:picMkLst>
        </pc:picChg>
        <pc:picChg chg="del mod">
          <ac:chgData name="Jonathon Sun" userId="ac7bb53f-3ddc-43c3-a124-018177ab0681" providerId="ADAL" clId="{4A9E0824-8EE2-4813-AF4A-9ADB3938F59E}" dt="2022-03-24T01:30:04.509" v="1380" actId="478"/>
          <ac:picMkLst>
            <pc:docMk/>
            <pc:sldMk cId="4025764239" sldId="266"/>
            <ac:picMk id="7" creationId="{17E80F6E-165B-430A-8D44-7E8AA35E810E}"/>
          </ac:picMkLst>
        </pc:picChg>
        <pc:picChg chg="del mod">
          <ac:chgData name="Jonathon Sun" userId="ac7bb53f-3ddc-43c3-a124-018177ab0681" providerId="ADAL" clId="{4A9E0824-8EE2-4813-AF4A-9ADB3938F59E}" dt="2022-03-24T01:30:03.753" v="1379" actId="478"/>
          <ac:picMkLst>
            <pc:docMk/>
            <pc:sldMk cId="4025764239" sldId="266"/>
            <ac:picMk id="11" creationId="{FFCC5D69-F873-4230-BD84-699A7E9D79EE}"/>
          </ac:picMkLst>
        </pc:picChg>
        <pc:picChg chg="add del mod">
          <ac:chgData name="Jonathon Sun" userId="ac7bb53f-3ddc-43c3-a124-018177ab0681" providerId="ADAL" clId="{4A9E0824-8EE2-4813-AF4A-9ADB3938F59E}" dt="2022-03-24T01:31:02.793" v="1391" actId="478"/>
          <ac:picMkLst>
            <pc:docMk/>
            <pc:sldMk cId="4025764239" sldId="266"/>
            <ac:picMk id="19" creationId="{6E67D05A-ACC6-40B1-B9A7-ACCEAFE62E56}"/>
          </ac:picMkLst>
        </pc:picChg>
        <pc:picChg chg="add mod ord modCrop">
          <ac:chgData name="Jonathon Sun" userId="ac7bb53f-3ddc-43c3-a124-018177ab0681" providerId="ADAL" clId="{4A9E0824-8EE2-4813-AF4A-9ADB3938F59E}" dt="2022-03-24T01:32:17.954" v="1407" actId="1076"/>
          <ac:picMkLst>
            <pc:docMk/>
            <pc:sldMk cId="4025764239" sldId="266"/>
            <ac:picMk id="21" creationId="{8066F60D-087E-4071-BC00-C7D9EAAF781F}"/>
          </ac:picMkLst>
        </pc:picChg>
      </pc:sldChg>
      <pc:sldChg chg="addSp delSp modSp new mod setBg">
        <pc:chgData name="Jonathon Sun" userId="ac7bb53f-3ddc-43c3-a124-018177ab0681" providerId="ADAL" clId="{4A9E0824-8EE2-4813-AF4A-9ADB3938F59E}" dt="2022-03-24T01:38:37.130" v="1568" actId="26606"/>
        <pc:sldMkLst>
          <pc:docMk/>
          <pc:sldMk cId="2410620137" sldId="267"/>
        </pc:sldMkLst>
        <pc:spChg chg="mod">
          <ac:chgData name="Jonathon Sun" userId="ac7bb53f-3ddc-43c3-a124-018177ab0681" providerId="ADAL" clId="{4A9E0824-8EE2-4813-AF4A-9ADB3938F59E}" dt="2022-03-24T01:38:37.130" v="1568" actId="26606"/>
          <ac:spMkLst>
            <pc:docMk/>
            <pc:sldMk cId="2410620137" sldId="267"/>
            <ac:spMk id="2" creationId="{C1206DE1-C15D-423B-B205-5AB481D87A5F}"/>
          </ac:spMkLst>
        </pc:spChg>
        <pc:spChg chg="del">
          <ac:chgData name="Jonathon Sun" userId="ac7bb53f-3ddc-43c3-a124-018177ab0681" providerId="ADAL" clId="{4A9E0824-8EE2-4813-AF4A-9ADB3938F59E}" dt="2022-03-24T01:37:30.446" v="1550"/>
          <ac:spMkLst>
            <pc:docMk/>
            <pc:sldMk cId="2410620137" sldId="267"/>
            <ac:spMk id="3" creationId="{673AA119-9CF2-4DC9-BBF0-76C3E9924F62}"/>
          </ac:spMkLst>
        </pc:spChg>
        <pc:spChg chg="add del">
          <ac:chgData name="Jonathon Sun" userId="ac7bb53f-3ddc-43c3-a124-018177ab0681" providerId="ADAL" clId="{4A9E0824-8EE2-4813-AF4A-9ADB3938F59E}" dt="2022-03-24T01:38:37.130" v="1568" actId="26606"/>
          <ac:spMkLst>
            <pc:docMk/>
            <pc:sldMk cId="2410620137" sldId="267"/>
            <ac:spMk id="13" creationId="{A0DC785F-4BB2-3294-FD8D-53427B124C6C}"/>
          </ac:spMkLst>
        </pc:spChg>
        <pc:spChg chg="add del">
          <ac:chgData name="Jonathon Sun" userId="ac7bb53f-3ddc-43c3-a124-018177ab0681" providerId="ADAL" clId="{4A9E0824-8EE2-4813-AF4A-9ADB3938F59E}" dt="2022-03-24T01:38:37.130" v="1568" actId="26606"/>
          <ac:spMkLst>
            <pc:docMk/>
            <pc:sldMk cId="2410620137" sldId="267"/>
            <ac:spMk id="16" creationId="{8DDAA74B-8E81-4F15-BC0F-4050965FF520}"/>
          </ac:spMkLst>
        </pc:spChg>
        <pc:spChg chg="add del">
          <ac:chgData name="Jonathon Sun" userId="ac7bb53f-3ddc-43c3-a124-018177ab0681" providerId="ADAL" clId="{4A9E0824-8EE2-4813-AF4A-9ADB3938F59E}" dt="2022-03-24T01:38:37.130" v="1568" actId="26606"/>
          <ac:spMkLst>
            <pc:docMk/>
            <pc:sldMk cId="2410620137" sldId="267"/>
            <ac:spMk id="22" creationId="{374CD4C6-F07B-411C-876A-727559731FF0}"/>
          </ac:spMkLst>
        </pc:spChg>
        <pc:grpChg chg="add del">
          <ac:chgData name="Jonathon Sun" userId="ac7bb53f-3ddc-43c3-a124-018177ab0681" providerId="ADAL" clId="{4A9E0824-8EE2-4813-AF4A-9ADB3938F59E}" dt="2022-03-24T01:38:37.130" v="1568" actId="26606"/>
          <ac:grpSpMkLst>
            <pc:docMk/>
            <pc:sldMk cId="2410620137" sldId="267"/>
            <ac:grpSpMk id="18" creationId="{2D884C44-7CDD-43B5-8F1F-3CF2E435588D}"/>
          </ac:grpSpMkLst>
        </pc:grpChg>
        <pc:picChg chg="add mod ord">
          <ac:chgData name="Jonathon Sun" userId="ac7bb53f-3ddc-43c3-a124-018177ab0681" providerId="ADAL" clId="{4A9E0824-8EE2-4813-AF4A-9ADB3938F59E}" dt="2022-03-24T01:38:37.130" v="1568" actId="26606"/>
          <ac:picMkLst>
            <pc:docMk/>
            <pc:sldMk cId="2410620137" sldId="267"/>
            <ac:picMk id="5" creationId="{45AE669A-04DC-47A5-BCFC-6E20EC6B25BC}"/>
          </ac:picMkLst>
        </pc:picChg>
        <pc:picChg chg="add mod ord">
          <ac:chgData name="Jonathon Sun" userId="ac7bb53f-3ddc-43c3-a124-018177ab0681" providerId="ADAL" clId="{4A9E0824-8EE2-4813-AF4A-9ADB3938F59E}" dt="2022-03-24T01:38:37.130" v="1568" actId="26606"/>
          <ac:picMkLst>
            <pc:docMk/>
            <pc:sldMk cId="2410620137" sldId="267"/>
            <ac:picMk id="7" creationId="{C269D541-195E-4CA9-9EF5-E99E07074545}"/>
          </ac:picMkLst>
        </pc:picChg>
        <pc:picChg chg="add mod">
          <ac:chgData name="Jonathon Sun" userId="ac7bb53f-3ddc-43c3-a124-018177ab0681" providerId="ADAL" clId="{4A9E0824-8EE2-4813-AF4A-9ADB3938F59E}" dt="2022-03-24T01:38:37.130" v="1568" actId="26606"/>
          <ac:picMkLst>
            <pc:docMk/>
            <pc:sldMk cId="2410620137" sldId="267"/>
            <ac:picMk id="9" creationId="{A5901B5B-E201-4986-B79C-C4668A57DED3}"/>
          </ac:picMkLst>
        </pc:picChg>
      </pc:sldChg>
      <pc:sldChg chg="addSp delSp modSp new mod ord setBg modClrScheme chgLayout">
        <pc:chgData name="Jonathon Sun" userId="ac7bb53f-3ddc-43c3-a124-018177ab0681" providerId="ADAL" clId="{4A9E0824-8EE2-4813-AF4A-9ADB3938F59E}" dt="2022-03-24T01:49:11.673" v="1780" actId="26606"/>
        <pc:sldMkLst>
          <pc:docMk/>
          <pc:sldMk cId="193957850" sldId="268"/>
        </pc:sldMkLst>
        <pc:spChg chg="del mod ord">
          <ac:chgData name="Jonathon Sun" userId="ac7bb53f-3ddc-43c3-a124-018177ab0681" providerId="ADAL" clId="{4A9E0824-8EE2-4813-AF4A-9ADB3938F59E}" dt="2022-03-24T01:48:13.476" v="1675" actId="700"/>
          <ac:spMkLst>
            <pc:docMk/>
            <pc:sldMk cId="193957850" sldId="268"/>
            <ac:spMk id="2" creationId="{69F77A74-1259-40F7-A56B-C13CC4C5C934}"/>
          </ac:spMkLst>
        </pc:spChg>
        <pc:spChg chg="del">
          <ac:chgData name="Jonathon Sun" userId="ac7bb53f-3ddc-43c3-a124-018177ab0681" providerId="ADAL" clId="{4A9E0824-8EE2-4813-AF4A-9ADB3938F59E}" dt="2022-03-24T01:48:13.476" v="1675" actId="700"/>
          <ac:spMkLst>
            <pc:docMk/>
            <pc:sldMk cId="193957850" sldId="268"/>
            <ac:spMk id="3" creationId="{C6861D5C-E0BA-4420-9A03-06AFAF81C2D6}"/>
          </ac:spMkLst>
        </pc:spChg>
        <pc:spChg chg="del mod ord">
          <ac:chgData name="Jonathon Sun" userId="ac7bb53f-3ddc-43c3-a124-018177ab0681" providerId="ADAL" clId="{4A9E0824-8EE2-4813-AF4A-9ADB3938F59E}" dt="2022-03-24T01:48:13.476" v="1675" actId="700"/>
          <ac:spMkLst>
            <pc:docMk/>
            <pc:sldMk cId="193957850" sldId="268"/>
            <ac:spMk id="4" creationId="{D3A4F9DB-DAF4-4181-9931-C70CE27B6D45}"/>
          </ac:spMkLst>
        </pc:spChg>
        <pc:spChg chg="del">
          <ac:chgData name="Jonathon Sun" userId="ac7bb53f-3ddc-43c3-a124-018177ab0681" providerId="ADAL" clId="{4A9E0824-8EE2-4813-AF4A-9ADB3938F59E}" dt="2022-03-24T01:48:13.476" v="1675" actId="700"/>
          <ac:spMkLst>
            <pc:docMk/>
            <pc:sldMk cId="193957850" sldId="268"/>
            <ac:spMk id="5" creationId="{F2CC0721-66AB-4BBF-9323-411DDE62FFC5}"/>
          </ac:spMkLst>
        </pc:spChg>
        <pc:spChg chg="del">
          <ac:chgData name="Jonathon Sun" userId="ac7bb53f-3ddc-43c3-a124-018177ab0681" providerId="ADAL" clId="{4A9E0824-8EE2-4813-AF4A-9ADB3938F59E}" dt="2022-03-24T01:48:13.476" v="1675" actId="700"/>
          <ac:spMkLst>
            <pc:docMk/>
            <pc:sldMk cId="193957850" sldId="268"/>
            <ac:spMk id="6" creationId="{770E90FF-31BB-4D7B-B730-43DDCA60B413}"/>
          </ac:spMkLst>
        </pc:spChg>
        <pc:spChg chg="add mod ord">
          <ac:chgData name="Jonathon Sun" userId="ac7bb53f-3ddc-43c3-a124-018177ab0681" providerId="ADAL" clId="{4A9E0824-8EE2-4813-AF4A-9ADB3938F59E}" dt="2022-03-24T01:49:11.673" v="1780" actId="26606"/>
          <ac:spMkLst>
            <pc:docMk/>
            <pc:sldMk cId="193957850" sldId="268"/>
            <ac:spMk id="7" creationId="{CCB2408A-AA75-4E19-AE43-BD88A7A2169A}"/>
          </ac:spMkLst>
        </pc:spChg>
        <pc:spChg chg="add del mod ord">
          <ac:chgData name="Jonathon Sun" userId="ac7bb53f-3ddc-43c3-a124-018177ab0681" providerId="ADAL" clId="{4A9E0824-8EE2-4813-AF4A-9ADB3938F59E}" dt="2022-03-24T01:49:11.673" v="1780" actId="26606"/>
          <ac:spMkLst>
            <pc:docMk/>
            <pc:sldMk cId="193957850" sldId="268"/>
            <ac:spMk id="8" creationId="{E5F7A31A-89BB-4F4D-996D-B88B97CFF4E2}"/>
          </ac:spMkLst>
        </pc:spChg>
        <pc:spChg chg="add del">
          <ac:chgData name="Jonathon Sun" userId="ac7bb53f-3ddc-43c3-a124-018177ab0681" providerId="ADAL" clId="{4A9E0824-8EE2-4813-AF4A-9ADB3938F59E}" dt="2022-03-24T01:49:11.034" v="1777" actId="26606"/>
          <ac:spMkLst>
            <pc:docMk/>
            <pc:sldMk cId="193957850" sldId="268"/>
            <ac:spMk id="14" creationId="{2380A34A-731B-4B77-8D1A-4326EA6123B5}"/>
          </ac:spMkLst>
        </pc:spChg>
        <pc:spChg chg="add del">
          <ac:chgData name="Jonathon Sun" userId="ac7bb53f-3ddc-43c3-a124-018177ab0681" providerId="ADAL" clId="{4A9E0824-8EE2-4813-AF4A-9ADB3938F59E}" dt="2022-03-24T01:49:11.034" v="1777" actId="26606"/>
          <ac:spMkLst>
            <pc:docMk/>
            <pc:sldMk cId="193957850" sldId="268"/>
            <ac:spMk id="16" creationId="{72EF3F9A-9717-4ACB-A30D-96694842C4F7}"/>
          </ac:spMkLst>
        </pc:spChg>
        <pc:spChg chg="add del">
          <ac:chgData name="Jonathon Sun" userId="ac7bb53f-3ddc-43c3-a124-018177ab0681" providerId="ADAL" clId="{4A9E0824-8EE2-4813-AF4A-9ADB3938F59E}" dt="2022-03-24T01:49:11.650" v="1779" actId="26606"/>
          <ac:spMkLst>
            <pc:docMk/>
            <pc:sldMk cId="193957850" sldId="268"/>
            <ac:spMk id="22" creationId="{2380A34A-731B-4B77-8D1A-4326EA6123B5}"/>
          </ac:spMkLst>
        </pc:spChg>
        <pc:spChg chg="add del">
          <ac:chgData name="Jonathon Sun" userId="ac7bb53f-3ddc-43c3-a124-018177ab0681" providerId="ADAL" clId="{4A9E0824-8EE2-4813-AF4A-9ADB3938F59E}" dt="2022-03-24T01:49:11.650" v="1779" actId="26606"/>
          <ac:spMkLst>
            <pc:docMk/>
            <pc:sldMk cId="193957850" sldId="268"/>
            <ac:spMk id="23" creationId="{AEA2F71E-E88B-4447-A855-897A916129D1}"/>
          </ac:spMkLst>
        </pc:spChg>
        <pc:spChg chg="add">
          <ac:chgData name="Jonathon Sun" userId="ac7bb53f-3ddc-43c3-a124-018177ab0681" providerId="ADAL" clId="{4A9E0824-8EE2-4813-AF4A-9ADB3938F59E}" dt="2022-03-24T01:49:11.673" v="1780" actId="26606"/>
          <ac:spMkLst>
            <pc:docMk/>
            <pc:sldMk cId="193957850" sldId="268"/>
            <ac:spMk id="26" creationId="{2380A34A-731B-4B77-8D1A-4326EA6123B5}"/>
          </ac:spMkLst>
        </pc:spChg>
        <pc:spChg chg="add">
          <ac:chgData name="Jonathon Sun" userId="ac7bb53f-3ddc-43c3-a124-018177ab0681" providerId="ADAL" clId="{4A9E0824-8EE2-4813-AF4A-9ADB3938F59E}" dt="2022-03-24T01:49:11.673" v="1780" actId="26606"/>
          <ac:spMkLst>
            <pc:docMk/>
            <pc:sldMk cId="193957850" sldId="268"/>
            <ac:spMk id="27" creationId="{72EF3F9A-9717-4ACB-A30D-96694842C4F7}"/>
          </ac:spMkLst>
        </pc:spChg>
        <pc:grpChg chg="add del">
          <ac:chgData name="Jonathon Sun" userId="ac7bb53f-3ddc-43c3-a124-018177ab0681" providerId="ADAL" clId="{4A9E0824-8EE2-4813-AF4A-9ADB3938F59E}" dt="2022-03-24T01:49:11.034" v="1777" actId="26606"/>
          <ac:grpSpMkLst>
            <pc:docMk/>
            <pc:sldMk cId="193957850" sldId="268"/>
            <ac:grpSpMk id="18" creationId="{D637F229-3203-4783-BAA9-C5F4AE13691C}"/>
          </ac:grpSpMkLst>
        </pc:grpChg>
        <pc:grpChg chg="add">
          <ac:chgData name="Jonathon Sun" userId="ac7bb53f-3ddc-43c3-a124-018177ab0681" providerId="ADAL" clId="{4A9E0824-8EE2-4813-AF4A-9ADB3938F59E}" dt="2022-03-24T01:49:11.673" v="1780" actId="26606"/>
          <ac:grpSpMkLst>
            <pc:docMk/>
            <pc:sldMk cId="193957850" sldId="268"/>
            <ac:grpSpMk id="28" creationId="{D637F229-3203-4783-BAA9-C5F4AE13691C}"/>
          </ac:grpSpMkLst>
        </pc:grpChg>
        <pc:graphicFrameChg chg="add del">
          <ac:chgData name="Jonathon Sun" userId="ac7bb53f-3ddc-43c3-a124-018177ab0681" providerId="ADAL" clId="{4A9E0824-8EE2-4813-AF4A-9ADB3938F59E}" dt="2022-03-24T01:49:11.034" v="1777" actId="26606"/>
          <ac:graphicFrameMkLst>
            <pc:docMk/>
            <pc:sldMk cId="193957850" sldId="268"/>
            <ac:graphicFrameMk id="10" creationId="{A3E35323-C9D6-0E16-E7DA-53DD7F9319B2}"/>
          </ac:graphicFrameMkLst>
        </pc:graphicFrameChg>
        <pc:graphicFrameChg chg="add del">
          <ac:chgData name="Jonathon Sun" userId="ac7bb53f-3ddc-43c3-a124-018177ab0681" providerId="ADAL" clId="{4A9E0824-8EE2-4813-AF4A-9ADB3938F59E}" dt="2022-03-24T01:49:11.650" v="1779" actId="26606"/>
          <ac:graphicFrameMkLst>
            <pc:docMk/>
            <pc:sldMk cId="193957850" sldId="268"/>
            <ac:graphicFrameMk id="24" creationId="{F4F61BFA-F8B4-7D0B-D972-71EF1B95692E}"/>
          </ac:graphicFrameMkLst>
        </pc:graphicFrameChg>
        <pc:graphicFrameChg chg="add">
          <ac:chgData name="Jonathon Sun" userId="ac7bb53f-3ddc-43c3-a124-018177ab0681" providerId="ADAL" clId="{4A9E0824-8EE2-4813-AF4A-9ADB3938F59E}" dt="2022-03-24T01:49:11.673" v="1780" actId="26606"/>
          <ac:graphicFrameMkLst>
            <pc:docMk/>
            <pc:sldMk cId="193957850" sldId="268"/>
            <ac:graphicFrameMk id="31" creationId="{A3E35323-C9D6-0E16-E7DA-53DD7F9319B2}"/>
          </ac:graphicFrameMkLst>
        </pc:graphicFrameChg>
      </pc:sldChg>
      <pc:sldChg chg="addSp delSp modSp new mod setBg modClrScheme chgLayout">
        <pc:chgData name="Jonathon Sun" userId="ac7bb53f-3ddc-43c3-a124-018177ab0681" providerId="ADAL" clId="{4A9E0824-8EE2-4813-AF4A-9ADB3938F59E}" dt="2022-03-24T01:51:13.330" v="1844" actId="26606"/>
        <pc:sldMkLst>
          <pc:docMk/>
          <pc:sldMk cId="4115572091" sldId="269"/>
        </pc:sldMkLst>
        <pc:spChg chg="del mod ord">
          <ac:chgData name="Jonathon Sun" userId="ac7bb53f-3ddc-43c3-a124-018177ab0681" providerId="ADAL" clId="{4A9E0824-8EE2-4813-AF4A-9ADB3938F59E}" dt="2022-03-24T01:50:04.493" v="1802" actId="700"/>
          <ac:spMkLst>
            <pc:docMk/>
            <pc:sldMk cId="4115572091" sldId="269"/>
            <ac:spMk id="2" creationId="{9B42239F-B582-4554-A953-F275E1C58FAD}"/>
          </ac:spMkLst>
        </pc:spChg>
        <pc:spChg chg="del mod ord">
          <ac:chgData name="Jonathon Sun" userId="ac7bb53f-3ddc-43c3-a124-018177ab0681" providerId="ADAL" clId="{4A9E0824-8EE2-4813-AF4A-9ADB3938F59E}" dt="2022-03-24T01:50:04.493" v="1802" actId="700"/>
          <ac:spMkLst>
            <pc:docMk/>
            <pc:sldMk cId="4115572091" sldId="269"/>
            <ac:spMk id="3" creationId="{EF85B173-E0A0-42E8-A151-A322BBEEE9D4}"/>
          </ac:spMkLst>
        </pc:spChg>
        <pc:spChg chg="add mod ord">
          <ac:chgData name="Jonathon Sun" userId="ac7bb53f-3ddc-43c3-a124-018177ab0681" providerId="ADAL" clId="{4A9E0824-8EE2-4813-AF4A-9ADB3938F59E}" dt="2022-03-24T01:51:13.330" v="1844" actId="26606"/>
          <ac:spMkLst>
            <pc:docMk/>
            <pc:sldMk cId="4115572091" sldId="269"/>
            <ac:spMk id="4" creationId="{EAEDA203-86EE-4D7B-AED8-3537E172766A}"/>
          </ac:spMkLst>
        </pc:spChg>
        <pc:spChg chg="add mod ord">
          <ac:chgData name="Jonathon Sun" userId="ac7bb53f-3ddc-43c3-a124-018177ab0681" providerId="ADAL" clId="{4A9E0824-8EE2-4813-AF4A-9ADB3938F59E}" dt="2022-03-24T01:51:13.330" v="1844" actId="26606"/>
          <ac:spMkLst>
            <pc:docMk/>
            <pc:sldMk cId="4115572091" sldId="269"/>
            <ac:spMk id="5" creationId="{227027B0-5C35-4544-B168-AB16BA48B0F3}"/>
          </ac:spMkLst>
        </pc:spChg>
        <pc:spChg chg="add">
          <ac:chgData name="Jonathon Sun" userId="ac7bb53f-3ddc-43c3-a124-018177ab0681" providerId="ADAL" clId="{4A9E0824-8EE2-4813-AF4A-9ADB3938F59E}" dt="2022-03-24T01:51:13.330" v="1844" actId="26606"/>
          <ac:spMkLst>
            <pc:docMk/>
            <pc:sldMk cId="4115572091" sldId="269"/>
            <ac:spMk id="10" creationId="{50666DC1-CD27-4874-9484-9D06C59FE4D0}"/>
          </ac:spMkLst>
        </pc:spChg>
        <pc:spChg chg="add">
          <ac:chgData name="Jonathon Sun" userId="ac7bb53f-3ddc-43c3-a124-018177ab0681" providerId="ADAL" clId="{4A9E0824-8EE2-4813-AF4A-9ADB3938F59E}" dt="2022-03-24T01:51:13.330" v="1844" actId="26606"/>
          <ac:spMkLst>
            <pc:docMk/>
            <pc:sldMk cId="4115572091" sldId="269"/>
            <ac:spMk id="12" creationId="{402A0ED0-83DD-48E3-A0C8-B01DFC2C8ECA}"/>
          </ac:spMkLst>
        </pc:spChg>
        <pc:spChg chg="add">
          <ac:chgData name="Jonathon Sun" userId="ac7bb53f-3ddc-43c3-a124-018177ab0681" providerId="ADAL" clId="{4A9E0824-8EE2-4813-AF4A-9ADB3938F59E}" dt="2022-03-24T01:51:13.330" v="1844" actId="26606"/>
          <ac:spMkLst>
            <pc:docMk/>
            <pc:sldMk cId="4115572091" sldId="269"/>
            <ac:spMk id="14" creationId="{72EF3F9A-9717-4ACB-A30D-96694842C4F7}"/>
          </ac:spMkLst>
        </pc:spChg>
      </pc:sldChg>
      <pc:sldChg chg="addSp delSp modSp new del mod">
        <pc:chgData name="Jonathon Sun" userId="ac7bb53f-3ddc-43c3-a124-018177ab0681" providerId="ADAL" clId="{4A9E0824-8EE2-4813-AF4A-9ADB3938F59E}" dt="2022-03-24T01:55:14.519" v="1914" actId="47"/>
        <pc:sldMkLst>
          <pc:docMk/>
          <pc:sldMk cId="251411690" sldId="270"/>
        </pc:sldMkLst>
        <pc:graphicFrameChg chg="add del modGraphic">
          <ac:chgData name="Jonathon Sun" userId="ac7bb53f-3ddc-43c3-a124-018177ab0681" providerId="ADAL" clId="{4A9E0824-8EE2-4813-AF4A-9ADB3938F59E}" dt="2022-03-24T01:54:45.601" v="1908" actId="27310"/>
          <ac:graphicFrameMkLst>
            <pc:docMk/>
            <pc:sldMk cId="251411690" sldId="270"/>
            <ac:graphicFrameMk id="5" creationId="{1A20165E-CE72-4C16-9412-CD47487E5891}"/>
          </ac:graphicFrameMkLst>
        </pc:graphicFrameChg>
        <pc:graphicFrameChg chg="add del modGraphic">
          <ac:chgData name="Jonathon Sun" userId="ac7bb53f-3ddc-43c3-a124-018177ab0681" providerId="ADAL" clId="{4A9E0824-8EE2-4813-AF4A-9ADB3938F59E}" dt="2022-03-24T01:54:45.601" v="1908" actId="27310"/>
          <ac:graphicFrameMkLst>
            <pc:docMk/>
            <pc:sldMk cId="251411690" sldId="270"/>
            <ac:graphicFrameMk id="7" creationId="{D86A0AE7-F64F-40C2-8E00-BA5A90253CFD}"/>
          </ac:graphicFrameMkLst>
        </pc:graphicFrameChg>
        <pc:graphicFrameChg chg="add del modGraphic">
          <ac:chgData name="Jonathon Sun" userId="ac7bb53f-3ddc-43c3-a124-018177ab0681" providerId="ADAL" clId="{4A9E0824-8EE2-4813-AF4A-9ADB3938F59E}" dt="2022-03-24T01:54:45.601" v="1908" actId="27310"/>
          <ac:graphicFrameMkLst>
            <pc:docMk/>
            <pc:sldMk cId="251411690" sldId="270"/>
            <ac:graphicFrameMk id="9" creationId="{6E2D4701-FBC1-40ED-BFD9-E94020893514}"/>
          </ac:graphicFrameMkLst>
        </pc:graphicFrameChg>
        <pc:graphicFrameChg chg="add del modGraphic">
          <ac:chgData name="Jonathon Sun" userId="ac7bb53f-3ddc-43c3-a124-018177ab0681" providerId="ADAL" clId="{4A9E0824-8EE2-4813-AF4A-9ADB3938F59E}" dt="2022-03-24T01:54:45.601" v="1908" actId="27310"/>
          <ac:graphicFrameMkLst>
            <pc:docMk/>
            <pc:sldMk cId="251411690" sldId="270"/>
            <ac:graphicFrameMk id="11" creationId="{8AB9E58E-4722-4B83-909B-6538CC7251CE}"/>
          </ac:graphicFrameMkLst>
        </pc:graphicFrameChg>
      </pc:sldChg>
      <pc:sldChg chg="addSp delSp modSp new del mod">
        <pc:chgData name="Jonathon Sun" userId="ac7bb53f-3ddc-43c3-a124-018177ab0681" providerId="ADAL" clId="{4A9E0824-8EE2-4813-AF4A-9ADB3938F59E}" dt="2022-03-24T01:52:55.653" v="1855" actId="27022"/>
        <pc:sldMkLst>
          <pc:docMk/>
          <pc:sldMk cId="1021681037" sldId="271"/>
        </pc:sldMkLst>
        <pc:graphicFrameChg chg="add del modGraphic">
          <ac:chgData name="Jonathon Sun" userId="ac7bb53f-3ddc-43c3-a124-018177ab0681" providerId="ADAL" clId="{4A9E0824-8EE2-4813-AF4A-9ADB3938F59E}" dt="2022-03-24T01:52:55.653" v="1855" actId="27022"/>
          <ac:graphicFrameMkLst>
            <pc:docMk/>
            <pc:sldMk cId="1021681037" sldId="271"/>
            <ac:graphicFrameMk id="5" creationId="{8D07D67A-37BD-4A09-B1E6-5FB37334F52D}"/>
          </ac:graphicFrameMkLst>
        </pc:graphicFrameChg>
      </pc:sldChg>
      <pc:sldChg chg="addSp delSp modSp new mod setBg modClrScheme chgLayout">
        <pc:chgData name="Jonathon Sun" userId="ac7bb53f-3ddc-43c3-a124-018177ab0681" providerId="ADAL" clId="{4A9E0824-8EE2-4813-AF4A-9ADB3938F59E}" dt="2022-03-24T01:53:21.171" v="1866" actId="26606"/>
        <pc:sldMkLst>
          <pc:docMk/>
          <pc:sldMk cId="2479937535" sldId="271"/>
        </pc:sldMkLst>
        <pc:spChg chg="del mod ord">
          <ac:chgData name="Jonathon Sun" userId="ac7bb53f-3ddc-43c3-a124-018177ab0681" providerId="ADAL" clId="{4A9E0824-8EE2-4813-AF4A-9ADB3938F59E}" dt="2022-03-24T01:53:10.140" v="1857" actId="700"/>
          <ac:spMkLst>
            <pc:docMk/>
            <pc:sldMk cId="2479937535" sldId="271"/>
            <ac:spMk id="2" creationId="{DB5AA296-B3E3-4B7A-8865-BF9F69E689CA}"/>
          </ac:spMkLst>
        </pc:spChg>
        <pc:spChg chg="del mod ord">
          <ac:chgData name="Jonathon Sun" userId="ac7bb53f-3ddc-43c3-a124-018177ab0681" providerId="ADAL" clId="{4A9E0824-8EE2-4813-AF4A-9ADB3938F59E}" dt="2022-03-24T01:53:10.140" v="1857" actId="700"/>
          <ac:spMkLst>
            <pc:docMk/>
            <pc:sldMk cId="2479937535" sldId="271"/>
            <ac:spMk id="3" creationId="{921F3EFD-5254-4342-A872-AE41A2FF4513}"/>
          </ac:spMkLst>
        </pc:spChg>
        <pc:spChg chg="add mod ord">
          <ac:chgData name="Jonathon Sun" userId="ac7bb53f-3ddc-43c3-a124-018177ab0681" providerId="ADAL" clId="{4A9E0824-8EE2-4813-AF4A-9ADB3938F59E}" dt="2022-03-24T01:53:21.171" v="1866" actId="26606"/>
          <ac:spMkLst>
            <pc:docMk/>
            <pc:sldMk cId="2479937535" sldId="271"/>
            <ac:spMk id="4" creationId="{C6BD034A-8783-4847-AD2D-21610910BDA7}"/>
          </ac:spMkLst>
        </pc:spChg>
        <pc:spChg chg="add mod ord">
          <ac:chgData name="Jonathon Sun" userId="ac7bb53f-3ddc-43c3-a124-018177ab0681" providerId="ADAL" clId="{4A9E0824-8EE2-4813-AF4A-9ADB3938F59E}" dt="2022-03-24T01:53:21.171" v="1866" actId="26606"/>
          <ac:spMkLst>
            <pc:docMk/>
            <pc:sldMk cId="2479937535" sldId="271"/>
            <ac:spMk id="5" creationId="{E38D233C-0588-47B2-A835-8BB78E213B12}"/>
          </ac:spMkLst>
        </pc:spChg>
        <pc:spChg chg="add">
          <ac:chgData name="Jonathon Sun" userId="ac7bb53f-3ddc-43c3-a124-018177ab0681" providerId="ADAL" clId="{4A9E0824-8EE2-4813-AF4A-9ADB3938F59E}" dt="2022-03-24T01:53:21.171" v="1866" actId="26606"/>
          <ac:spMkLst>
            <pc:docMk/>
            <pc:sldMk cId="2479937535" sldId="271"/>
            <ac:spMk id="11" creationId="{50666DC1-CD27-4874-9484-9D06C59FE4D0}"/>
          </ac:spMkLst>
        </pc:spChg>
        <pc:spChg chg="add">
          <ac:chgData name="Jonathon Sun" userId="ac7bb53f-3ddc-43c3-a124-018177ab0681" providerId="ADAL" clId="{4A9E0824-8EE2-4813-AF4A-9ADB3938F59E}" dt="2022-03-24T01:53:21.171" v="1866" actId="26606"/>
          <ac:spMkLst>
            <pc:docMk/>
            <pc:sldMk cId="2479937535" sldId="271"/>
            <ac:spMk id="13" creationId="{0BE66D35-6371-4809-9433-1EBF879150EC}"/>
          </ac:spMkLst>
        </pc:spChg>
        <pc:spChg chg="add">
          <ac:chgData name="Jonathon Sun" userId="ac7bb53f-3ddc-43c3-a124-018177ab0681" providerId="ADAL" clId="{4A9E0824-8EE2-4813-AF4A-9ADB3938F59E}" dt="2022-03-24T01:53:21.171" v="1866" actId="26606"/>
          <ac:spMkLst>
            <pc:docMk/>
            <pc:sldMk cId="2479937535" sldId="271"/>
            <ac:spMk id="15" creationId="{72EF3F9A-9717-4ACB-A30D-96694842C4F7}"/>
          </ac:spMkLst>
        </pc:spChg>
        <pc:picChg chg="add">
          <ac:chgData name="Jonathon Sun" userId="ac7bb53f-3ddc-43c3-a124-018177ab0681" providerId="ADAL" clId="{4A9E0824-8EE2-4813-AF4A-9ADB3938F59E}" dt="2022-03-24T01:53:21.171" v="1866" actId="26606"/>
          <ac:picMkLst>
            <pc:docMk/>
            <pc:sldMk cId="2479937535" sldId="271"/>
            <ac:picMk id="7" creationId="{5FCFA924-109C-71DF-9C5E-91335E960B2F}"/>
          </ac:picMkLst>
        </pc:picChg>
      </pc:sldChg>
      <pc:sldChg chg="addSp delSp modSp new mod setBg modClrScheme chgLayout">
        <pc:chgData name="Jonathon Sun" userId="ac7bb53f-3ddc-43c3-a124-018177ab0681" providerId="ADAL" clId="{4A9E0824-8EE2-4813-AF4A-9ADB3938F59E}" dt="2022-03-24T01:53:40.946" v="1882" actId="26606"/>
        <pc:sldMkLst>
          <pc:docMk/>
          <pc:sldMk cId="4206587864" sldId="272"/>
        </pc:sldMkLst>
        <pc:spChg chg="mod ord">
          <ac:chgData name="Jonathon Sun" userId="ac7bb53f-3ddc-43c3-a124-018177ab0681" providerId="ADAL" clId="{4A9E0824-8EE2-4813-AF4A-9ADB3938F59E}" dt="2022-03-24T01:53:40.946" v="1882" actId="26606"/>
          <ac:spMkLst>
            <pc:docMk/>
            <pc:sldMk cId="4206587864" sldId="272"/>
            <ac:spMk id="2" creationId="{EF289C66-7AA0-4B10-99E3-319848DF2935}"/>
          </ac:spMkLst>
        </pc:spChg>
        <pc:spChg chg="del mod ord">
          <ac:chgData name="Jonathon Sun" userId="ac7bb53f-3ddc-43c3-a124-018177ab0681" providerId="ADAL" clId="{4A9E0824-8EE2-4813-AF4A-9ADB3938F59E}" dt="2022-03-24T01:53:33.672" v="1879" actId="700"/>
          <ac:spMkLst>
            <pc:docMk/>
            <pc:sldMk cId="4206587864" sldId="272"/>
            <ac:spMk id="3" creationId="{8779D65B-2736-4712-A1C3-985AC929D069}"/>
          </ac:spMkLst>
        </pc:spChg>
        <pc:spChg chg="add mod ord">
          <ac:chgData name="Jonathon Sun" userId="ac7bb53f-3ddc-43c3-a124-018177ab0681" providerId="ADAL" clId="{4A9E0824-8EE2-4813-AF4A-9ADB3938F59E}" dt="2022-03-24T01:53:40.946" v="1882" actId="26606"/>
          <ac:spMkLst>
            <pc:docMk/>
            <pc:sldMk cId="4206587864" sldId="272"/>
            <ac:spMk id="4" creationId="{A675FBBB-0694-46F2-B127-B9A275038ACC}"/>
          </ac:spMkLst>
        </pc:spChg>
        <pc:spChg chg="add del">
          <ac:chgData name="Jonathon Sun" userId="ac7bb53f-3ddc-43c3-a124-018177ab0681" providerId="ADAL" clId="{4A9E0824-8EE2-4813-AF4A-9ADB3938F59E}" dt="2022-03-24T01:53:40.924" v="1881" actId="26606"/>
          <ac:spMkLst>
            <pc:docMk/>
            <pc:sldMk cId="4206587864" sldId="272"/>
            <ac:spMk id="10" creationId="{50666DC1-CD27-4874-9484-9D06C59FE4D0}"/>
          </ac:spMkLst>
        </pc:spChg>
        <pc:spChg chg="add del">
          <ac:chgData name="Jonathon Sun" userId="ac7bb53f-3ddc-43c3-a124-018177ab0681" providerId="ADAL" clId="{4A9E0824-8EE2-4813-AF4A-9ADB3938F59E}" dt="2022-03-24T01:53:40.924" v="1881" actId="26606"/>
          <ac:spMkLst>
            <pc:docMk/>
            <pc:sldMk cId="4206587864" sldId="272"/>
            <ac:spMk id="12" creationId="{958792C8-CDC2-4839-86AD-5627A395A36B}"/>
          </ac:spMkLst>
        </pc:spChg>
        <pc:spChg chg="add del">
          <ac:chgData name="Jonathon Sun" userId="ac7bb53f-3ddc-43c3-a124-018177ab0681" providerId="ADAL" clId="{4A9E0824-8EE2-4813-AF4A-9ADB3938F59E}" dt="2022-03-24T01:53:40.924" v="1881" actId="26606"/>
          <ac:spMkLst>
            <pc:docMk/>
            <pc:sldMk cId="4206587864" sldId="272"/>
            <ac:spMk id="14" creationId="{F5BACC71-7DFE-408F-9DAB-6ECA56457341}"/>
          </ac:spMkLst>
        </pc:spChg>
        <pc:spChg chg="add del">
          <ac:chgData name="Jonathon Sun" userId="ac7bb53f-3ddc-43c3-a124-018177ab0681" providerId="ADAL" clId="{4A9E0824-8EE2-4813-AF4A-9ADB3938F59E}" dt="2022-03-24T01:53:40.924" v="1881" actId="26606"/>
          <ac:spMkLst>
            <pc:docMk/>
            <pc:sldMk cId="4206587864" sldId="272"/>
            <ac:spMk id="16" creationId="{83F210A8-EF6F-47E1-B81B-20739CFF7663}"/>
          </ac:spMkLst>
        </pc:spChg>
        <pc:spChg chg="add">
          <ac:chgData name="Jonathon Sun" userId="ac7bb53f-3ddc-43c3-a124-018177ab0681" providerId="ADAL" clId="{4A9E0824-8EE2-4813-AF4A-9ADB3938F59E}" dt="2022-03-24T01:53:40.946" v="1882" actId="26606"/>
          <ac:spMkLst>
            <pc:docMk/>
            <pc:sldMk cId="4206587864" sldId="272"/>
            <ac:spMk id="18" creationId="{50666DC1-CD27-4874-9484-9D06C59FE4D0}"/>
          </ac:spMkLst>
        </pc:spChg>
        <pc:spChg chg="add">
          <ac:chgData name="Jonathon Sun" userId="ac7bb53f-3ddc-43c3-a124-018177ab0681" providerId="ADAL" clId="{4A9E0824-8EE2-4813-AF4A-9ADB3938F59E}" dt="2022-03-24T01:53:40.946" v="1882" actId="26606"/>
          <ac:spMkLst>
            <pc:docMk/>
            <pc:sldMk cId="4206587864" sldId="272"/>
            <ac:spMk id="19" creationId="{0BE66D35-6371-4809-9433-1EBF879150EC}"/>
          </ac:spMkLst>
        </pc:spChg>
        <pc:spChg chg="add">
          <ac:chgData name="Jonathon Sun" userId="ac7bb53f-3ddc-43c3-a124-018177ab0681" providerId="ADAL" clId="{4A9E0824-8EE2-4813-AF4A-9ADB3938F59E}" dt="2022-03-24T01:53:40.946" v="1882" actId="26606"/>
          <ac:spMkLst>
            <pc:docMk/>
            <pc:sldMk cId="4206587864" sldId="272"/>
            <ac:spMk id="20" creationId="{72EF3F9A-9717-4ACB-A30D-96694842C4F7}"/>
          </ac:spMkLst>
        </pc:spChg>
        <pc:picChg chg="add del">
          <ac:chgData name="Jonathon Sun" userId="ac7bb53f-3ddc-43c3-a124-018177ab0681" providerId="ADAL" clId="{4A9E0824-8EE2-4813-AF4A-9ADB3938F59E}" dt="2022-03-24T01:53:40.924" v="1881" actId="26606"/>
          <ac:picMkLst>
            <pc:docMk/>
            <pc:sldMk cId="4206587864" sldId="272"/>
            <ac:picMk id="6" creationId="{DD4CEDDB-7DF0-2292-24BB-C4096F58CA9D}"/>
          </ac:picMkLst>
        </pc:picChg>
        <pc:picChg chg="add">
          <ac:chgData name="Jonathon Sun" userId="ac7bb53f-3ddc-43c3-a124-018177ab0681" providerId="ADAL" clId="{4A9E0824-8EE2-4813-AF4A-9ADB3938F59E}" dt="2022-03-24T01:53:40.946" v="1882" actId="26606"/>
          <ac:picMkLst>
            <pc:docMk/>
            <pc:sldMk cId="4206587864" sldId="272"/>
            <ac:picMk id="21" creationId="{4DD73152-D55F-76B6-BDFB-0B129FDA838B}"/>
          </ac:picMkLst>
        </pc:picChg>
      </pc:sldChg>
      <pc:sldChg chg="addSp delSp modSp new mod setBg">
        <pc:chgData name="Jonathon Sun" userId="ac7bb53f-3ddc-43c3-a124-018177ab0681" providerId="ADAL" clId="{4A9E0824-8EE2-4813-AF4A-9ADB3938F59E}" dt="2022-03-24T01:54:10.989" v="1906" actId="26606"/>
        <pc:sldMkLst>
          <pc:docMk/>
          <pc:sldMk cId="3974275104" sldId="273"/>
        </pc:sldMkLst>
        <pc:spChg chg="mod">
          <ac:chgData name="Jonathon Sun" userId="ac7bb53f-3ddc-43c3-a124-018177ab0681" providerId="ADAL" clId="{4A9E0824-8EE2-4813-AF4A-9ADB3938F59E}" dt="2022-03-24T01:54:10.989" v="1906" actId="26606"/>
          <ac:spMkLst>
            <pc:docMk/>
            <pc:sldMk cId="3974275104" sldId="273"/>
            <ac:spMk id="2" creationId="{C1C57352-24B6-4546-B78E-1A8A59E92353}"/>
          </ac:spMkLst>
        </pc:spChg>
        <pc:spChg chg="add del">
          <ac:chgData name="Jonathon Sun" userId="ac7bb53f-3ddc-43c3-a124-018177ab0681" providerId="ADAL" clId="{4A9E0824-8EE2-4813-AF4A-9ADB3938F59E}" dt="2022-03-24T01:54:10.989" v="1906" actId="26606"/>
          <ac:spMkLst>
            <pc:docMk/>
            <pc:sldMk cId="3974275104" sldId="273"/>
            <ac:spMk id="3" creationId="{7DD1B76E-3B65-44C2-ABAA-0C2371A6AD2C}"/>
          </ac:spMkLst>
        </pc:spChg>
        <pc:spChg chg="add del">
          <ac:chgData name="Jonathon Sun" userId="ac7bb53f-3ddc-43c3-a124-018177ab0681" providerId="ADAL" clId="{4A9E0824-8EE2-4813-AF4A-9ADB3938F59E}" dt="2022-03-24T01:54:10.975" v="1905" actId="26606"/>
          <ac:spMkLst>
            <pc:docMk/>
            <pc:sldMk cId="3974275104" sldId="273"/>
            <ac:spMk id="9" creationId="{50666DC1-CD27-4874-9484-9D06C59FE4D0}"/>
          </ac:spMkLst>
        </pc:spChg>
        <pc:spChg chg="add del">
          <ac:chgData name="Jonathon Sun" userId="ac7bb53f-3ddc-43c3-a124-018177ab0681" providerId="ADAL" clId="{4A9E0824-8EE2-4813-AF4A-9ADB3938F59E}" dt="2022-03-24T01:54:10.975" v="1905" actId="26606"/>
          <ac:spMkLst>
            <pc:docMk/>
            <pc:sldMk cId="3974275104" sldId="273"/>
            <ac:spMk id="11" creationId="{958792C8-CDC2-4839-86AD-5627A395A36B}"/>
          </ac:spMkLst>
        </pc:spChg>
        <pc:spChg chg="add del">
          <ac:chgData name="Jonathon Sun" userId="ac7bb53f-3ddc-43c3-a124-018177ab0681" providerId="ADAL" clId="{4A9E0824-8EE2-4813-AF4A-9ADB3938F59E}" dt="2022-03-24T01:54:10.975" v="1905" actId="26606"/>
          <ac:spMkLst>
            <pc:docMk/>
            <pc:sldMk cId="3974275104" sldId="273"/>
            <ac:spMk id="13" creationId="{29C8CAF2-DDA9-43EA-A371-4A3635B4BEFB}"/>
          </ac:spMkLst>
        </pc:spChg>
        <pc:spChg chg="add del">
          <ac:chgData name="Jonathon Sun" userId="ac7bb53f-3ddc-43c3-a124-018177ab0681" providerId="ADAL" clId="{4A9E0824-8EE2-4813-AF4A-9ADB3938F59E}" dt="2022-03-24T01:54:10.975" v="1905" actId="26606"/>
          <ac:spMkLst>
            <pc:docMk/>
            <pc:sldMk cId="3974275104" sldId="273"/>
            <ac:spMk id="15" creationId="{3D727AD7-F471-4C09-9ECB-619E6F459EC6}"/>
          </ac:spMkLst>
        </pc:spChg>
        <pc:spChg chg="add">
          <ac:chgData name="Jonathon Sun" userId="ac7bb53f-3ddc-43c3-a124-018177ab0681" providerId="ADAL" clId="{4A9E0824-8EE2-4813-AF4A-9ADB3938F59E}" dt="2022-03-24T01:54:10.989" v="1906" actId="26606"/>
          <ac:spMkLst>
            <pc:docMk/>
            <pc:sldMk cId="3974275104" sldId="273"/>
            <ac:spMk id="17" creationId="{50666DC1-CD27-4874-9484-9D06C59FE4D0}"/>
          </ac:spMkLst>
        </pc:spChg>
        <pc:spChg chg="add">
          <ac:chgData name="Jonathon Sun" userId="ac7bb53f-3ddc-43c3-a124-018177ab0681" providerId="ADAL" clId="{4A9E0824-8EE2-4813-AF4A-9ADB3938F59E}" dt="2022-03-24T01:54:10.989" v="1906" actId="26606"/>
          <ac:spMkLst>
            <pc:docMk/>
            <pc:sldMk cId="3974275104" sldId="273"/>
            <ac:spMk id="18" creationId="{0BE66D35-6371-4809-9433-1EBF879150EC}"/>
          </ac:spMkLst>
        </pc:spChg>
        <pc:spChg chg="add">
          <ac:chgData name="Jonathon Sun" userId="ac7bb53f-3ddc-43c3-a124-018177ab0681" providerId="ADAL" clId="{4A9E0824-8EE2-4813-AF4A-9ADB3938F59E}" dt="2022-03-24T01:54:10.989" v="1906" actId="26606"/>
          <ac:spMkLst>
            <pc:docMk/>
            <pc:sldMk cId="3974275104" sldId="273"/>
            <ac:spMk id="19" creationId="{72EF3F9A-9717-4ACB-A30D-96694842C4F7}"/>
          </ac:spMkLst>
        </pc:spChg>
        <pc:picChg chg="add del">
          <ac:chgData name="Jonathon Sun" userId="ac7bb53f-3ddc-43c3-a124-018177ab0681" providerId="ADAL" clId="{4A9E0824-8EE2-4813-AF4A-9ADB3938F59E}" dt="2022-03-24T01:54:10.975" v="1905" actId="26606"/>
          <ac:picMkLst>
            <pc:docMk/>
            <pc:sldMk cId="3974275104" sldId="273"/>
            <ac:picMk id="5" creationId="{5774FC62-C69A-227F-0037-AD2333612E24}"/>
          </ac:picMkLst>
        </pc:picChg>
        <pc:picChg chg="add">
          <ac:chgData name="Jonathon Sun" userId="ac7bb53f-3ddc-43c3-a124-018177ab0681" providerId="ADAL" clId="{4A9E0824-8EE2-4813-AF4A-9ADB3938F59E}" dt="2022-03-24T01:54:10.989" v="1906" actId="26606"/>
          <ac:picMkLst>
            <pc:docMk/>
            <pc:sldMk cId="3974275104" sldId="273"/>
            <ac:picMk id="20" creationId="{C78718BC-316A-94EC-6F17-6AF793D8521A}"/>
          </ac:picMkLst>
        </pc:picChg>
      </pc:sldChg>
      <pc:sldChg chg="addSp modSp new mod ord">
        <pc:chgData name="Jonathon Sun" userId="ac7bb53f-3ddc-43c3-a124-018177ab0681" providerId="ADAL" clId="{4A9E0824-8EE2-4813-AF4A-9ADB3938F59E}" dt="2022-03-24T01:55:17.272" v="1921" actId="20577"/>
        <pc:sldMkLst>
          <pc:docMk/>
          <pc:sldMk cId="2374046447" sldId="274"/>
        </pc:sldMkLst>
        <pc:spChg chg="mod">
          <ac:chgData name="Jonathon Sun" userId="ac7bb53f-3ddc-43c3-a124-018177ab0681" providerId="ADAL" clId="{4A9E0824-8EE2-4813-AF4A-9ADB3938F59E}" dt="2022-03-24T01:55:17.272" v="1921" actId="20577"/>
          <ac:spMkLst>
            <pc:docMk/>
            <pc:sldMk cId="2374046447" sldId="274"/>
            <ac:spMk id="2" creationId="{4DF8CC79-B5E8-4400-807F-A50FCD009AEF}"/>
          </ac:spMkLst>
        </pc:spChg>
        <pc:graphicFrameChg chg="add modGraphic">
          <ac:chgData name="Jonathon Sun" userId="ac7bb53f-3ddc-43c3-a124-018177ab0681" providerId="ADAL" clId="{4A9E0824-8EE2-4813-AF4A-9ADB3938F59E}" dt="2022-03-24T01:54:54.357" v="1909" actId="27022"/>
          <ac:graphicFrameMkLst>
            <pc:docMk/>
            <pc:sldMk cId="2374046447" sldId="274"/>
            <ac:graphicFrameMk id="5" creationId="{73FE9B5F-487A-4E09-A1E5-A008CE8DA13C}"/>
          </ac:graphicFrameMkLst>
        </pc:graphicFrameChg>
      </pc:sldChg>
      <pc:sldChg chg="modSp new mod">
        <pc:chgData name="Jonathon Sun" userId="ac7bb53f-3ddc-43c3-a124-018177ab0681" providerId="ADAL" clId="{4A9E0824-8EE2-4813-AF4A-9ADB3938F59E}" dt="2022-03-25T02:04:01.085" v="2172" actId="20577"/>
        <pc:sldMkLst>
          <pc:docMk/>
          <pc:sldMk cId="4136194367" sldId="275"/>
        </pc:sldMkLst>
        <pc:spChg chg="mod">
          <ac:chgData name="Jonathon Sun" userId="ac7bb53f-3ddc-43c3-a124-018177ab0681" providerId="ADAL" clId="{4A9E0824-8EE2-4813-AF4A-9ADB3938F59E}" dt="2022-03-24T01:56:30.241" v="1953" actId="20577"/>
          <ac:spMkLst>
            <pc:docMk/>
            <pc:sldMk cId="4136194367" sldId="275"/>
            <ac:spMk id="2" creationId="{3A3AAE9C-6882-4B98-8915-A5A2C22B9D00}"/>
          </ac:spMkLst>
        </pc:spChg>
        <pc:spChg chg="mod">
          <ac:chgData name="Jonathon Sun" userId="ac7bb53f-3ddc-43c3-a124-018177ab0681" providerId="ADAL" clId="{4A9E0824-8EE2-4813-AF4A-9ADB3938F59E}" dt="2022-03-25T02:04:01.085" v="2172" actId="20577"/>
          <ac:spMkLst>
            <pc:docMk/>
            <pc:sldMk cId="4136194367" sldId="275"/>
            <ac:spMk id="3" creationId="{7AD1A2AF-CF4B-4029-8EF9-E224A67D4FE2}"/>
          </ac:spMkLst>
        </pc:spChg>
      </pc:sldChg>
      <pc:sldChg chg="addSp modSp new mod ord setBg">
        <pc:chgData name="Jonathon Sun" userId="ac7bb53f-3ddc-43c3-a124-018177ab0681" providerId="ADAL" clId="{4A9E0824-8EE2-4813-AF4A-9ADB3938F59E}" dt="2022-03-25T02:07:28.035" v="2197" actId="26606"/>
        <pc:sldMkLst>
          <pc:docMk/>
          <pc:sldMk cId="3080016983" sldId="276"/>
        </pc:sldMkLst>
        <pc:spChg chg="mod">
          <ac:chgData name="Jonathon Sun" userId="ac7bb53f-3ddc-43c3-a124-018177ab0681" providerId="ADAL" clId="{4A9E0824-8EE2-4813-AF4A-9ADB3938F59E}" dt="2022-03-25T02:07:28.035" v="2197" actId="26606"/>
          <ac:spMkLst>
            <pc:docMk/>
            <pc:sldMk cId="3080016983" sldId="276"/>
            <ac:spMk id="2" creationId="{B7B39962-05CE-4BE6-BB29-EC8FE1F5FDB5}"/>
          </ac:spMkLst>
        </pc:spChg>
        <pc:spChg chg="mod">
          <ac:chgData name="Jonathon Sun" userId="ac7bb53f-3ddc-43c3-a124-018177ab0681" providerId="ADAL" clId="{4A9E0824-8EE2-4813-AF4A-9ADB3938F59E}" dt="2022-03-25T02:07:28.035" v="2197" actId="26606"/>
          <ac:spMkLst>
            <pc:docMk/>
            <pc:sldMk cId="3080016983" sldId="276"/>
            <ac:spMk id="3" creationId="{D711419D-BEA7-416C-8DBA-CF4969C1E9F8}"/>
          </ac:spMkLst>
        </pc:spChg>
        <pc:spChg chg="add">
          <ac:chgData name="Jonathon Sun" userId="ac7bb53f-3ddc-43c3-a124-018177ab0681" providerId="ADAL" clId="{4A9E0824-8EE2-4813-AF4A-9ADB3938F59E}" dt="2022-03-25T02:07:28.035" v="2197" actId="26606"/>
          <ac:spMkLst>
            <pc:docMk/>
            <pc:sldMk cId="3080016983" sldId="276"/>
            <ac:spMk id="10" creationId="{50666DC1-CD27-4874-9484-9D06C59FE4D0}"/>
          </ac:spMkLst>
        </pc:spChg>
        <pc:spChg chg="add">
          <ac:chgData name="Jonathon Sun" userId="ac7bb53f-3ddc-43c3-a124-018177ab0681" providerId="ADAL" clId="{4A9E0824-8EE2-4813-AF4A-9ADB3938F59E}" dt="2022-03-25T02:07:28.035" v="2197" actId="26606"/>
          <ac:spMkLst>
            <pc:docMk/>
            <pc:sldMk cId="3080016983" sldId="276"/>
            <ac:spMk id="12" creationId="{0BE66D35-6371-4809-9433-1EBF879150EC}"/>
          </ac:spMkLst>
        </pc:spChg>
        <pc:spChg chg="add">
          <ac:chgData name="Jonathon Sun" userId="ac7bb53f-3ddc-43c3-a124-018177ab0681" providerId="ADAL" clId="{4A9E0824-8EE2-4813-AF4A-9ADB3938F59E}" dt="2022-03-25T02:07:28.035" v="2197" actId="26606"/>
          <ac:spMkLst>
            <pc:docMk/>
            <pc:sldMk cId="3080016983" sldId="276"/>
            <ac:spMk id="14" creationId="{72EF3F9A-9717-4ACB-A30D-96694842C4F7}"/>
          </ac:spMkLst>
        </pc:spChg>
        <pc:picChg chg="add mod">
          <ac:chgData name="Jonathon Sun" userId="ac7bb53f-3ddc-43c3-a124-018177ab0681" providerId="ADAL" clId="{4A9E0824-8EE2-4813-AF4A-9ADB3938F59E}" dt="2022-03-25T02:07:28.035" v="2197" actId="26606"/>
          <ac:picMkLst>
            <pc:docMk/>
            <pc:sldMk cId="3080016983" sldId="276"/>
            <ac:picMk id="5" creationId="{DE32D400-BBE3-4B94-A0CE-98A955BC8B00}"/>
          </ac:picMkLst>
        </pc:picChg>
      </pc:sldChg>
      <pc:sldChg chg="addSp delSp modSp new mod">
        <pc:chgData name="Jonathon Sun" userId="ac7bb53f-3ddc-43c3-a124-018177ab0681" providerId="ADAL" clId="{4A9E0824-8EE2-4813-AF4A-9ADB3938F59E}" dt="2022-03-25T02:12:18.886" v="2261" actId="27636"/>
        <pc:sldMkLst>
          <pc:docMk/>
          <pc:sldMk cId="724343092" sldId="277"/>
        </pc:sldMkLst>
        <pc:spChg chg="mod">
          <ac:chgData name="Jonathon Sun" userId="ac7bb53f-3ddc-43c3-a124-018177ab0681" providerId="ADAL" clId="{4A9E0824-8EE2-4813-AF4A-9ADB3938F59E}" dt="2022-03-25T02:12:18.886" v="2261" actId="27636"/>
          <ac:spMkLst>
            <pc:docMk/>
            <pc:sldMk cId="724343092" sldId="277"/>
            <ac:spMk id="2" creationId="{C88BCC39-7ADD-4F3D-98AF-707ADC52F680}"/>
          </ac:spMkLst>
        </pc:spChg>
        <pc:spChg chg="del">
          <ac:chgData name="Jonathon Sun" userId="ac7bb53f-3ddc-43c3-a124-018177ab0681" providerId="ADAL" clId="{4A9E0824-8EE2-4813-AF4A-9ADB3938F59E}" dt="2022-03-25T02:11:11.318" v="2199"/>
          <ac:spMkLst>
            <pc:docMk/>
            <pc:sldMk cId="724343092" sldId="277"/>
            <ac:spMk id="3" creationId="{FB128F87-4707-413A-ACF6-92D3DC83E0A1}"/>
          </ac:spMkLst>
        </pc:spChg>
        <pc:picChg chg="add mod">
          <ac:chgData name="Jonathon Sun" userId="ac7bb53f-3ddc-43c3-a124-018177ab0681" providerId="ADAL" clId="{4A9E0824-8EE2-4813-AF4A-9ADB3938F59E}" dt="2022-03-25T02:12:10.421" v="2226" actId="1076"/>
          <ac:picMkLst>
            <pc:docMk/>
            <pc:sldMk cId="724343092" sldId="277"/>
            <ac:picMk id="5" creationId="{E09BD9B2-1DEF-4C32-84B5-1C5842F41A29}"/>
          </ac:picMkLst>
        </pc:picChg>
        <pc:picChg chg="add mod">
          <ac:chgData name="Jonathon Sun" userId="ac7bb53f-3ddc-43c3-a124-018177ab0681" providerId="ADAL" clId="{4A9E0824-8EE2-4813-AF4A-9ADB3938F59E}" dt="2022-03-25T02:12:13.274" v="2227" actId="1076"/>
          <ac:picMkLst>
            <pc:docMk/>
            <pc:sldMk cId="724343092" sldId="277"/>
            <ac:picMk id="7" creationId="{A40D677F-9CDB-4FD5-8FA2-DD7D2B9ABB80}"/>
          </ac:picMkLst>
        </pc:picChg>
        <pc:picChg chg="add mod">
          <ac:chgData name="Jonathon Sun" userId="ac7bb53f-3ddc-43c3-a124-018177ab0681" providerId="ADAL" clId="{4A9E0824-8EE2-4813-AF4A-9ADB3938F59E}" dt="2022-03-25T02:12:09.374" v="2225" actId="1076"/>
          <ac:picMkLst>
            <pc:docMk/>
            <pc:sldMk cId="724343092" sldId="277"/>
            <ac:picMk id="9" creationId="{7B644552-A6EE-4A88-AD9B-2E1A9FF1E2F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4A6D91-B408-4CFE-8E70-9F4FEDA1E803}"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9F562318-0B4F-446E-A55F-5BC0A3AE6F30}">
      <dgm:prSet/>
      <dgm:spPr/>
      <dgm:t>
        <a:bodyPr/>
        <a:lstStyle/>
        <a:p>
          <a:r>
            <a:rPr lang="en-US"/>
            <a:t>Asian American Geography</a:t>
          </a:r>
        </a:p>
      </dgm:t>
    </dgm:pt>
    <dgm:pt modelId="{145183BB-FFB7-4DC4-8C3F-186B9C9B651A}" type="parTrans" cxnId="{E199DB6F-833F-4667-88B4-833879AC365E}">
      <dgm:prSet/>
      <dgm:spPr/>
      <dgm:t>
        <a:bodyPr/>
        <a:lstStyle/>
        <a:p>
          <a:endParaRPr lang="en-US"/>
        </a:p>
      </dgm:t>
    </dgm:pt>
    <dgm:pt modelId="{7C22E1A4-D2F4-4EF3-9B8A-D7D415BA4B0F}" type="sibTrans" cxnId="{E199DB6F-833F-4667-88B4-833879AC365E}">
      <dgm:prSet/>
      <dgm:spPr/>
      <dgm:t>
        <a:bodyPr/>
        <a:lstStyle/>
        <a:p>
          <a:endParaRPr lang="en-US"/>
        </a:p>
      </dgm:t>
    </dgm:pt>
    <dgm:pt modelId="{9985FC04-09DF-478B-A6F4-4F87CA3237FD}">
      <dgm:prSet/>
      <dgm:spPr/>
      <dgm:t>
        <a:bodyPr/>
        <a:lstStyle/>
        <a:p>
          <a:r>
            <a:rPr lang="en-US" dirty="0"/>
            <a:t>Liu's (2018</a:t>
          </a:r>
          <a:r>
            <a:rPr lang="en-US"/>
            <a:t>) ethnography highlights the differences in Asian American perspectives, they built a framework that includes three parts. </a:t>
          </a:r>
        </a:p>
      </dgm:t>
    </dgm:pt>
    <dgm:pt modelId="{CE6D15C8-3D23-4E1A-B993-149B57DB32E8}" type="parTrans" cxnId="{7A578611-FEB6-4245-B177-76ECF83E763A}">
      <dgm:prSet/>
      <dgm:spPr/>
      <dgm:t>
        <a:bodyPr/>
        <a:lstStyle/>
        <a:p>
          <a:endParaRPr lang="en-US"/>
        </a:p>
      </dgm:t>
    </dgm:pt>
    <dgm:pt modelId="{F54A2879-21EF-44BB-B9C4-A7803A48F661}" type="sibTrans" cxnId="{7A578611-FEB6-4245-B177-76ECF83E763A}">
      <dgm:prSet/>
      <dgm:spPr/>
      <dgm:t>
        <a:bodyPr/>
        <a:lstStyle/>
        <a:p>
          <a:endParaRPr lang="en-US"/>
        </a:p>
      </dgm:t>
    </dgm:pt>
    <dgm:pt modelId="{098C2C8B-A3AA-4EEB-94AB-C3D3D9E90FCA}">
      <dgm:prSet/>
      <dgm:spPr/>
      <dgm:t>
        <a:bodyPr/>
        <a:lstStyle/>
        <a:p>
          <a:r>
            <a:rPr lang="en-US"/>
            <a:t>discourse on Xi Jinping's "Chinese Dream," which emphasizes class advancement </a:t>
          </a:r>
        </a:p>
      </dgm:t>
    </dgm:pt>
    <dgm:pt modelId="{B640E0BC-4150-4DCF-A30A-F24CEB2B47C0}" type="parTrans" cxnId="{77EE5C1E-0F17-4D92-B213-004D0F8141A3}">
      <dgm:prSet/>
      <dgm:spPr/>
      <dgm:t>
        <a:bodyPr/>
        <a:lstStyle/>
        <a:p>
          <a:endParaRPr lang="en-US"/>
        </a:p>
      </dgm:t>
    </dgm:pt>
    <dgm:pt modelId="{DB46B426-3434-4525-BBFF-B5BDD84A293B}" type="sibTrans" cxnId="{77EE5C1E-0F17-4D92-B213-004D0F8141A3}">
      <dgm:prSet/>
      <dgm:spPr/>
      <dgm:t>
        <a:bodyPr/>
        <a:lstStyle/>
        <a:p>
          <a:endParaRPr lang="en-US"/>
        </a:p>
      </dgm:t>
    </dgm:pt>
    <dgm:pt modelId="{1A6D11F7-9523-43BC-9C02-71667C6FEB92}">
      <dgm:prSet/>
      <dgm:spPr/>
      <dgm:t>
        <a:bodyPr/>
        <a:lstStyle/>
        <a:p>
          <a:r>
            <a:rPr lang="en-US"/>
            <a:t>ethnic empowerment through market liberalization </a:t>
          </a:r>
        </a:p>
      </dgm:t>
    </dgm:pt>
    <dgm:pt modelId="{B5DCEB01-A4F2-4F15-9BA9-62F3246C259A}" type="parTrans" cxnId="{C3F74BDA-D155-4420-B737-AF7B22965B1A}">
      <dgm:prSet/>
      <dgm:spPr/>
      <dgm:t>
        <a:bodyPr/>
        <a:lstStyle/>
        <a:p>
          <a:endParaRPr lang="en-US"/>
        </a:p>
      </dgm:t>
    </dgm:pt>
    <dgm:pt modelId="{4E5F4E1B-C458-4ACF-B7EB-F1E7184B5F0A}" type="sibTrans" cxnId="{C3F74BDA-D155-4420-B737-AF7B22965B1A}">
      <dgm:prSet/>
      <dgm:spPr/>
      <dgm:t>
        <a:bodyPr/>
        <a:lstStyle/>
        <a:p>
          <a:endParaRPr lang="en-US"/>
        </a:p>
      </dgm:t>
    </dgm:pt>
    <dgm:pt modelId="{342E9EE9-3969-4829-87C3-B449CD7F1642}">
      <dgm:prSet/>
      <dgm:spPr/>
      <dgm:t>
        <a:bodyPr/>
        <a:lstStyle/>
        <a:p>
          <a:r>
            <a:rPr lang="en-US"/>
            <a:t>expansion of, specifically, Chinese capital. </a:t>
          </a:r>
        </a:p>
      </dgm:t>
    </dgm:pt>
    <dgm:pt modelId="{56EB6598-D189-4B4C-85BB-E4382B3DD7C2}" type="parTrans" cxnId="{6D942552-F689-49A3-BEE3-394798AEA003}">
      <dgm:prSet/>
      <dgm:spPr/>
      <dgm:t>
        <a:bodyPr/>
        <a:lstStyle/>
        <a:p>
          <a:endParaRPr lang="en-US"/>
        </a:p>
      </dgm:t>
    </dgm:pt>
    <dgm:pt modelId="{1E1616C9-493A-4FE4-A9ED-FD051DE71B9D}" type="sibTrans" cxnId="{6D942552-F689-49A3-BEE3-394798AEA003}">
      <dgm:prSet/>
      <dgm:spPr/>
      <dgm:t>
        <a:bodyPr/>
        <a:lstStyle/>
        <a:p>
          <a:endParaRPr lang="en-US"/>
        </a:p>
      </dgm:t>
    </dgm:pt>
    <dgm:pt modelId="{CFF3CC80-1D6E-4588-B736-A4E2E328CAAF}">
      <dgm:prSet/>
      <dgm:spPr/>
      <dgm:t>
        <a:bodyPr/>
        <a:lstStyle/>
        <a:p>
          <a:r>
            <a:rPr lang="en-US"/>
            <a:t>Asian Americans in the San Gabriel Valley which fundamentally reshaped the ethnoburb (Cheng, 2013)</a:t>
          </a:r>
          <a:endParaRPr lang="en-US" dirty="0"/>
        </a:p>
      </dgm:t>
    </dgm:pt>
    <dgm:pt modelId="{9DAEE6F0-474B-4DAC-A3A1-B7A0C802B329}" type="parTrans" cxnId="{DA42C33C-256F-4BE7-8476-D51AD1C755EA}">
      <dgm:prSet/>
      <dgm:spPr/>
      <dgm:t>
        <a:bodyPr/>
        <a:lstStyle/>
        <a:p>
          <a:endParaRPr lang="en-US"/>
        </a:p>
      </dgm:t>
    </dgm:pt>
    <dgm:pt modelId="{C376133B-9353-40DF-B1BE-CB1C93AD5AA4}" type="sibTrans" cxnId="{DA42C33C-256F-4BE7-8476-D51AD1C755EA}">
      <dgm:prSet/>
      <dgm:spPr/>
      <dgm:t>
        <a:bodyPr/>
        <a:lstStyle/>
        <a:p>
          <a:endParaRPr lang="en-US"/>
        </a:p>
      </dgm:t>
    </dgm:pt>
    <dgm:pt modelId="{43900E5E-B308-4865-A4BA-FB521335FEAB}">
      <dgm:prSet/>
      <dgm:spPr/>
      <dgm:t>
        <a:bodyPr/>
        <a:lstStyle/>
        <a:p>
          <a:r>
            <a:rPr lang="en-US"/>
            <a:t>In Chan’s (2017), study on geographic differences in being Asian American the theme of race as a social identity was broken updivided into four subthemes: </a:t>
          </a:r>
        </a:p>
      </dgm:t>
    </dgm:pt>
    <dgm:pt modelId="{C79E8B75-0F2F-4984-9515-2E3112DBB4DA}" type="parTrans" cxnId="{0944AE21-D1EA-4E73-A187-E3431BC16DE9}">
      <dgm:prSet/>
      <dgm:spPr/>
      <dgm:t>
        <a:bodyPr/>
        <a:lstStyle/>
        <a:p>
          <a:endParaRPr lang="en-US"/>
        </a:p>
      </dgm:t>
    </dgm:pt>
    <dgm:pt modelId="{ECC98F24-778A-4807-866F-74841B660C76}" type="sibTrans" cxnId="{0944AE21-D1EA-4E73-A187-E3431BC16DE9}">
      <dgm:prSet/>
      <dgm:spPr/>
      <dgm:t>
        <a:bodyPr/>
        <a:lstStyle/>
        <a:p>
          <a:endParaRPr lang="en-US"/>
        </a:p>
      </dgm:t>
    </dgm:pt>
    <dgm:pt modelId="{2F399524-00B6-4B39-AF19-6A0AB7815A48}">
      <dgm:prSet/>
      <dgm:spPr/>
      <dgm:t>
        <a:bodyPr/>
        <a:lstStyle/>
        <a:p>
          <a:r>
            <a:rPr lang="en-US"/>
            <a:t>distancing racial identity, </a:t>
          </a:r>
        </a:p>
      </dgm:t>
    </dgm:pt>
    <dgm:pt modelId="{52D3752B-86DF-445A-8EE6-76EE76BB532A}" type="parTrans" cxnId="{6A02A20D-78BD-423B-838D-217254F1EC37}">
      <dgm:prSet/>
      <dgm:spPr/>
      <dgm:t>
        <a:bodyPr/>
        <a:lstStyle/>
        <a:p>
          <a:endParaRPr lang="en-US"/>
        </a:p>
      </dgm:t>
    </dgm:pt>
    <dgm:pt modelId="{33946D7F-C405-49F0-A6A0-9FEA8F2D4A95}" type="sibTrans" cxnId="{6A02A20D-78BD-423B-838D-217254F1EC37}">
      <dgm:prSet/>
      <dgm:spPr/>
      <dgm:t>
        <a:bodyPr/>
        <a:lstStyle/>
        <a:p>
          <a:endParaRPr lang="en-US"/>
        </a:p>
      </dgm:t>
    </dgm:pt>
    <dgm:pt modelId="{FBEDCA65-C928-4A85-BE3C-190741D4CAA7}">
      <dgm:prSet/>
      <dgm:spPr/>
      <dgm:t>
        <a:bodyPr/>
        <a:lstStyle/>
        <a:p>
          <a:r>
            <a:rPr lang="en-US"/>
            <a:t>the strategic use of racial identity, </a:t>
          </a:r>
        </a:p>
      </dgm:t>
    </dgm:pt>
    <dgm:pt modelId="{303E3789-467C-47D3-858F-CB734F2B7A71}" type="parTrans" cxnId="{59733F61-0468-4EEE-BC41-2D75F89248FB}">
      <dgm:prSet/>
      <dgm:spPr/>
      <dgm:t>
        <a:bodyPr/>
        <a:lstStyle/>
        <a:p>
          <a:endParaRPr lang="en-US"/>
        </a:p>
      </dgm:t>
    </dgm:pt>
    <dgm:pt modelId="{107B5ED3-0CE9-4DB3-962C-01811E728124}" type="sibTrans" cxnId="{59733F61-0468-4EEE-BC41-2D75F89248FB}">
      <dgm:prSet/>
      <dgm:spPr/>
      <dgm:t>
        <a:bodyPr/>
        <a:lstStyle/>
        <a:p>
          <a:endParaRPr lang="en-US"/>
        </a:p>
      </dgm:t>
    </dgm:pt>
    <dgm:pt modelId="{4BBB4A6B-8F70-408B-A47F-3C8B84BF4AEF}">
      <dgm:prSet/>
      <dgm:spPr/>
      <dgm:t>
        <a:bodyPr/>
        <a:lstStyle/>
        <a:p>
          <a:r>
            <a:rPr lang="en-US"/>
            <a:t>shifting experiences of race and racial identity to describe the importance of students' hometowns and high schools</a:t>
          </a:r>
        </a:p>
      </dgm:t>
    </dgm:pt>
    <dgm:pt modelId="{01778B5D-0D3D-4DE4-96DF-934E318F2482}" type="parTrans" cxnId="{BAB65830-6819-4D52-A439-E43A56EF29C1}">
      <dgm:prSet/>
      <dgm:spPr/>
      <dgm:t>
        <a:bodyPr/>
        <a:lstStyle/>
        <a:p>
          <a:endParaRPr lang="en-US"/>
        </a:p>
      </dgm:t>
    </dgm:pt>
    <dgm:pt modelId="{95092E01-C37E-43C4-8CAB-B85590CE0A11}" type="sibTrans" cxnId="{BAB65830-6819-4D52-A439-E43A56EF29C1}">
      <dgm:prSet/>
      <dgm:spPr/>
      <dgm:t>
        <a:bodyPr/>
        <a:lstStyle/>
        <a:p>
          <a:endParaRPr lang="en-US"/>
        </a:p>
      </dgm:t>
    </dgm:pt>
    <dgm:pt modelId="{6E938507-8DDA-4FAE-8384-8823B93718C0}">
      <dgm:prSet/>
      <dgm:spPr/>
      <dgm:t>
        <a:bodyPr/>
        <a:lstStyle/>
        <a:p>
          <a:r>
            <a:rPr lang="en-US"/>
            <a:t>how they now felt about their racial context.</a:t>
          </a:r>
        </a:p>
      </dgm:t>
    </dgm:pt>
    <dgm:pt modelId="{0EAADFD2-E9ED-4C90-8247-DF8B54B253B6}" type="parTrans" cxnId="{B63CA133-49D9-4F21-9D16-FD36FB6BB5B5}">
      <dgm:prSet/>
      <dgm:spPr/>
      <dgm:t>
        <a:bodyPr/>
        <a:lstStyle/>
        <a:p>
          <a:endParaRPr lang="en-US"/>
        </a:p>
      </dgm:t>
    </dgm:pt>
    <dgm:pt modelId="{DA23FDE7-EDDA-4338-A68C-85C474AA63A2}" type="sibTrans" cxnId="{B63CA133-49D9-4F21-9D16-FD36FB6BB5B5}">
      <dgm:prSet/>
      <dgm:spPr/>
      <dgm:t>
        <a:bodyPr/>
        <a:lstStyle/>
        <a:p>
          <a:endParaRPr lang="en-US"/>
        </a:p>
      </dgm:t>
    </dgm:pt>
    <dgm:pt modelId="{6BF45266-BC97-4064-BBF9-2B3241ABE328}" type="pres">
      <dgm:prSet presAssocID="{344A6D91-B408-4CFE-8E70-9F4FEDA1E803}" presName="linear" presStyleCnt="0">
        <dgm:presLayoutVars>
          <dgm:dir/>
          <dgm:animLvl val="lvl"/>
          <dgm:resizeHandles val="exact"/>
        </dgm:presLayoutVars>
      </dgm:prSet>
      <dgm:spPr/>
    </dgm:pt>
    <dgm:pt modelId="{EF32216E-D9F9-42C4-B19C-54E14AD9562E}" type="pres">
      <dgm:prSet presAssocID="{9F562318-0B4F-446E-A55F-5BC0A3AE6F30}" presName="parentLin" presStyleCnt="0"/>
      <dgm:spPr/>
    </dgm:pt>
    <dgm:pt modelId="{53ED7C01-F263-4295-ABD4-8DE60C38BA5D}" type="pres">
      <dgm:prSet presAssocID="{9F562318-0B4F-446E-A55F-5BC0A3AE6F30}" presName="parentLeftMargin" presStyleLbl="node1" presStyleIdx="0" presStyleCnt="1"/>
      <dgm:spPr/>
    </dgm:pt>
    <dgm:pt modelId="{C03672B8-2003-4142-B7B0-59794B1F5AF0}" type="pres">
      <dgm:prSet presAssocID="{9F562318-0B4F-446E-A55F-5BC0A3AE6F30}" presName="parentText" presStyleLbl="node1" presStyleIdx="0" presStyleCnt="1">
        <dgm:presLayoutVars>
          <dgm:chMax val="0"/>
          <dgm:bulletEnabled val="1"/>
        </dgm:presLayoutVars>
      </dgm:prSet>
      <dgm:spPr/>
    </dgm:pt>
    <dgm:pt modelId="{1ECD45BB-DE80-4DE0-A135-1354F503350D}" type="pres">
      <dgm:prSet presAssocID="{9F562318-0B4F-446E-A55F-5BC0A3AE6F30}" presName="negativeSpace" presStyleCnt="0"/>
      <dgm:spPr/>
    </dgm:pt>
    <dgm:pt modelId="{7646BB1E-2214-4915-87FE-E1BFA4F12C8D}" type="pres">
      <dgm:prSet presAssocID="{9F562318-0B4F-446E-A55F-5BC0A3AE6F30}" presName="childText" presStyleLbl="conFgAcc1" presStyleIdx="0" presStyleCnt="1">
        <dgm:presLayoutVars>
          <dgm:bulletEnabled val="1"/>
        </dgm:presLayoutVars>
      </dgm:prSet>
      <dgm:spPr/>
    </dgm:pt>
  </dgm:ptLst>
  <dgm:cxnLst>
    <dgm:cxn modelId="{6A02A20D-78BD-423B-838D-217254F1EC37}" srcId="{43900E5E-B308-4865-A4BA-FB521335FEAB}" destId="{2F399524-00B6-4B39-AF19-6A0AB7815A48}" srcOrd="0" destOrd="0" parTransId="{52D3752B-86DF-445A-8EE6-76EE76BB532A}" sibTransId="{33946D7F-C405-49F0-A6A0-9FEA8F2D4A95}"/>
    <dgm:cxn modelId="{7A578611-FEB6-4245-B177-76ECF83E763A}" srcId="{9F562318-0B4F-446E-A55F-5BC0A3AE6F30}" destId="{9985FC04-09DF-478B-A6F4-4F87CA3237FD}" srcOrd="0" destOrd="0" parTransId="{CE6D15C8-3D23-4E1A-B993-149B57DB32E8}" sibTransId="{F54A2879-21EF-44BB-B9C4-A7803A48F661}"/>
    <dgm:cxn modelId="{7491D011-6FE3-4BB3-9A5E-CC2FC6EAC5DC}" type="presOf" srcId="{4BBB4A6B-8F70-408B-A47F-3C8B84BF4AEF}" destId="{7646BB1E-2214-4915-87FE-E1BFA4F12C8D}" srcOrd="0" destOrd="8" presId="urn:microsoft.com/office/officeart/2005/8/layout/list1"/>
    <dgm:cxn modelId="{77EE5C1E-0F17-4D92-B213-004D0F8141A3}" srcId="{9985FC04-09DF-478B-A6F4-4F87CA3237FD}" destId="{098C2C8B-A3AA-4EEB-94AB-C3D3D9E90FCA}" srcOrd="0" destOrd="0" parTransId="{B640E0BC-4150-4DCF-A30A-F24CEB2B47C0}" sibTransId="{DB46B426-3434-4525-BBFF-B5BDD84A293B}"/>
    <dgm:cxn modelId="{0944AE21-D1EA-4E73-A187-E3431BC16DE9}" srcId="{9F562318-0B4F-446E-A55F-5BC0A3AE6F30}" destId="{43900E5E-B308-4865-A4BA-FB521335FEAB}" srcOrd="2" destOrd="0" parTransId="{C79E8B75-0F2F-4984-9515-2E3112DBB4DA}" sibTransId="{ECC98F24-778A-4807-866F-74841B660C76}"/>
    <dgm:cxn modelId="{5ED9CA23-5873-42F5-A100-FC7C74C41F74}" type="presOf" srcId="{FBEDCA65-C928-4A85-BE3C-190741D4CAA7}" destId="{7646BB1E-2214-4915-87FE-E1BFA4F12C8D}" srcOrd="0" destOrd="7" presId="urn:microsoft.com/office/officeart/2005/8/layout/list1"/>
    <dgm:cxn modelId="{BAB65830-6819-4D52-A439-E43A56EF29C1}" srcId="{43900E5E-B308-4865-A4BA-FB521335FEAB}" destId="{4BBB4A6B-8F70-408B-A47F-3C8B84BF4AEF}" srcOrd="2" destOrd="0" parTransId="{01778B5D-0D3D-4DE4-96DF-934E318F2482}" sibTransId="{95092E01-C37E-43C4-8CAB-B85590CE0A11}"/>
    <dgm:cxn modelId="{B63CA133-49D9-4F21-9D16-FD36FB6BB5B5}" srcId="{43900E5E-B308-4865-A4BA-FB521335FEAB}" destId="{6E938507-8DDA-4FAE-8384-8823B93718C0}" srcOrd="3" destOrd="0" parTransId="{0EAADFD2-E9ED-4C90-8247-DF8B54B253B6}" sibTransId="{DA23FDE7-EDDA-4338-A68C-85C474AA63A2}"/>
    <dgm:cxn modelId="{4D321E39-0693-49D3-872F-8D9BCDF49D37}" type="presOf" srcId="{6E938507-8DDA-4FAE-8384-8823B93718C0}" destId="{7646BB1E-2214-4915-87FE-E1BFA4F12C8D}" srcOrd="0" destOrd="9" presId="urn:microsoft.com/office/officeart/2005/8/layout/list1"/>
    <dgm:cxn modelId="{C319BE3C-93E1-44B8-8717-72711EF108DD}" type="presOf" srcId="{9F562318-0B4F-446E-A55F-5BC0A3AE6F30}" destId="{53ED7C01-F263-4295-ABD4-8DE60C38BA5D}" srcOrd="0" destOrd="0" presId="urn:microsoft.com/office/officeart/2005/8/layout/list1"/>
    <dgm:cxn modelId="{DA42C33C-256F-4BE7-8476-D51AD1C755EA}" srcId="{9F562318-0B4F-446E-A55F-5BC0A3AE6F30}" destId="{CFF3CC80-1D6E-4588-B736-A4E2E328CAAF}" srcOrd="1" destOrd="0" parTransId="{9DAEE6F0-474B-4DAC-A3A1-B7A0C802B329}" sibTransId="{C376133B-9353-40DF-B1BE-CB1C93AD5AA4}"/>
    <dgm:cxn modelId="{BFD73B40-D85F-4B66-A44C-2EB4DB0CDD5C}" type="presOf" srcId="{9985FC04-09DF-478B-A6F4-4F87CA3237FD}" destId="{7646BB1E-2214-4915-87FE-E1BFA4F12C8D}" srcOrd="0" destOrd="0" presId="urn:microsoft.com/office/officeart/2005/8/layout/list1"/>
    <dgm:cxn modelId="{59733F61-0468-4EEE-BC41-2D75F89248FB}" srcId="{43900E5E-B308-4865-A4BA-FB521335FEAB}" destId="{FBEDCA65-C928-4A85-BE3C-190741D4CAA7}" srcOrd="1" destOrd="0" parTransId="{303E3789-467C-47D3-858F-CB734F2B7A71}" sibTransId="{107B5ED3-0CE9-4DB3-962C-01811E728124}"/>
    <dgm:cxn modelId="{6BEA0A64-196B-4B38-9581-611779501F81}" type="presOf" srcId="{9F562318-0B4F-446E-A55F-5BC0A3AE6F30}" destId="{C03672B8-2003-4142-B7B0-59794B1F5AF0}" srcOrd="1" destOrd="0" presId="urn:microsoft.com/office/officeart/2005/8/layout/list1"/>
    <dgm:cxn modelId="{7650A269-59B4-4BCB-A52D-D1EE87AA1D36}" type="presOf" srcId="{1A6D11F7-9523-43BC-9C02-71667C6FEB92}" destId="{7646BB1E-2214-4915-87FE-E1BFA4F12C8D}" srcOrd="0" destOrd="2" presId="urn:microsoft.com/office/officeart/2005/8/layout/list1"/>
    <dgm:cxn modelId="{E199DB6F-833F-4667-88B4-833879AC365E}" srcId="{344A6D91-B408-4CFE-8E70-9F4FEDA1E803}" destId="{9F562318-0B4F-446E-A55F-5BC0A3AE6F30}" srcOrd="0" destOrd="0" parTransId="{145183BB-FFB7-4DC4-8C3F-186B9C9B651A}" sibTransId="{7C22E1A4-D2F4-4EF3-9B8A-D7D415BA4B0F}"/>
    <dgm:cxn modelId="{6D942552-F689-49A3-BEE3-394798AEA003}" srcId="{9985FC04-09DF-478B-A6F4-4F87CA3237FD}" destId="{342E9EE9-3969-4829-87C3-B449CD7F1642}" srcOrd="2" destOrd="0" parTransId="{56EB6598-D189-4B4C-85BB-E4382B3DD7C2}" sibTransId="{1E1616C9-493A-4FE4-A9ED-FD051DE71B9D}"/>
    <dgm:cxn modelId="{C0FFBC82-CC50-42D0-9901-475177BC56D4}" type="presOf" srcId="{2F399524-00B6-4B39-AF19-6A0AB7815A48}" destId="{7646BB1E-2214-4915-87FE-E1BFA4F12C8D}" srcOrd="0" destOrd="6" presId="urn:microsoft.com/office/officeart/2005/8/layout/list1"/>
    <dgm:cxn modelId="{F713A187-91A9-41FE-8362-8704270BE163}" type="presOf" srcId="{098C2C8B-A3AA-4EEB-94AB-C3D3D9E90FCA}" destId="{7646BB1E-2214-4915-87FE-E1BFA4F12C8D}" srcOrd="0" destOrd="1" presId="urn:microsoft.com/office/officeart/2005/8/layout/list1"/>
    <dgm:cxn modelId="{ADF12FB7-CEAE-4D05-B1B8-890E5E6B6414}" type="presOf" srcId="{344A6D91-B408-4CFE-8E70-9F4FEDA1E803}" destId="{6BF45266-BC97-4064-BBF9-2B3241ABE328}" srcOrd="0" destOrd="0" presId="urn:microsoft.com/office/officeart/2005/8/layout/list1"/>
    <dgm:cxn modelId="{E262F6BB-7612-49B0-BA2F-A777D9B6E95D}" type="presOf" srcId="{CFF3CC80-1D6E-4588-B736-A4E2E328CAAF}" destId="{7646BB1E-2214-4915-87FE-E1BFA4F12C8D}" srcOrd="0" destOrd="4" presId="urn:microsoft.com/office/officeart/2005/8/layout/list1"/>
    <dgm:cxn modelId="{41B873C0-557A-4B8D-8F3B-A664847A8E87}" type="presOf" srcId="{43900E5E-B308-4865-A4BA-FB521335FEAB}" destId="{7646BB1E-2214-4915-87FE-E1BFA4F12C8D}" srcOrd="0" destOrd="5" presId="urn:microsoft.com/office/officeart/2005/8/layout/list1"/>
    <dgm:cxn modelId="{C3F74BDA-D155-4420-B737-AF7B22965B1A}" srcId="{9985FC04-09DF-478B-A6F4-4F87CA3237FD}" destId="{1A6D11F7-9523-43BC-9C02-71667C6FEB92}" srcOrd="1" destOrd="0" parTransId="{B5DCEB01-A4F2-4F15-9BA9-62F3246C259A}" sibTransId="{4E5F4E1B-C458-4ACF-B7EB-F1E7184B5F0A}"/>
    <dgm:cxn modelId="{B59346E8-6A86-43F7-A192-308775A1CA12}" type="presOf" srcId="{342E9EE9-3969-4829-87C3-B449CD7F1642}" destId="{7646BB1E-2214-4915-87FE-E1BFA4F12C8D}" srcOrd="0" destOrd="3" presId="urn:microsoft.com/office/officeart/2005/8/layout/list1"/>
    <dgm:cxn modelId="{1BB6BFA2-B826-4B5E-8EA0-530B4503E173}" type="presParOf" srcId="{6BF45266-BC97-4064-BBF9-2B3241ABE328}" destId="{EF32216E-D9F9-42C4-B19C-54E14AD9562E}" srcOrd="0" destOrd="0" presId="urn:microsoft.com/office/officeart/2005/8/layout/list1"/>
    <dgm:cxn modelId="{1F30E0A0-0CF4-41C4-A4CF-6F7784621C7F}" type="presParOf" srcId="{EF32216E-D9F9-42C4-B19C-54E14AD9562E}" destId="{53ED7C01-F263-4295-ABD4-8DE60C38BA5D}" srcOrd="0" destOrd="0" presId="urn:microsoft.com/office/officeart/2005/8/layout/list1"/>
    <dgm:cxn modelId="{734E15D9-1931-4B0E-91A2-039687D39953}" type="presParOf" srcId="{EF32216E-D9F9-42C4-B19C-54E14AD9562E}" destId="{C03672B8-2003-4142-B7B0-59794B1F5AF0}" srcOrd="1" destOrd="0" presId="urn:microsoft.com/office/officeart/2005/8/layout/list1"/>
    <dgm:cxn modelId="{6C44BDC8-9578-46A5-BF15-F775C93DD30E}" type="presParOf" srcId="{6BF45266-BC97-4064-BBF9-2B3241ABE328}" destId="{1ECD45BB-DE80-4DE0-A135-1354F503350D}" srcOrd="1" destOrd="0" presId="urn:microsoft.com/office/officeart/2005/8/layout/list1"/>
    <dgm:cxn modelId="{A1AE10D8-0F68-4B7B-A8C2-A02ABA08C091}" type="presParOf" srcId="{6BF45266-BC97-4064-BBF9-2B3241ABE328}" destId="{7646BB1E-2214-4915-87FE-E1BFA4F12C8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EF54F9-648C-4DCE-B1A5-1E91AF1F9D29}" type="doc">
      <dgm:prSet loTypeId="urn:microsoft.com/office/officeart/2005/8/layout/hList1" loCatId="list" qsTypeId="urn:microsoft.com/office/officeart/2005/8/quickstyle/simple2" qsCatId="simple" csTypeId="urn:microsoft.com/office/officeart/2005/8/colors/accent3_2" csCatId="accent3" phldr="1"/>
      <dgm:spPr/>
      <dgm:t>
        <a:bodyPr/>
        <a:lstStyle/>
        <a:p>
          <a:endParaRPr lang="en-US"/>
        </a:p>
      </dgm:t>
    </dgm:pt>
    <dgm:pt modelId="{1A9F1D6B-3392-49E0-AA6D-CD1AA1DA9A81}">
      <dgm:prSet/>
      <dgm:spPr/>
      <dgm:t>
        <a:bodyPr/>
        <a:lstStyle/>
        <a:p>
          <a:r>
            <a:rPr lang="en-US"/>
            <a:t>Perna (2006) offers a conceptual model of higher education which encompasses four layers: </a:t>
          </a:r>
        </a:p>
      </dgm:t>
    </dgm:pt>
    <dgm:pt modelId="{14285C12-9676-440D-B460-434994E13679}" type="parTrans" cxnId="{6BE80026-0568-40DC-A1BC-7A8D183F3020}">
      <dgm:prSet/>
      <dgm:spPr/>
      <dgm:t>
        <a:bodyPr/>
        <a:lstStyle/>
        <a:p>
          <a:endParaRPr lang="en-US"/>
        </a:p>
      </dgm:t>
    </dgm:pt>
    <dgm:pt modelId="{882ED3FE-C1F2-4564-8B5E-F5EBCC8707F2}" type="sibTrans" cxnId="{6BE80026-0568-40DC-A1BC-7A8D183F3020}">
      <dgm:prSet/>
      <dgm:spPr/>
      <dgm:t>
        <a:bodyPr/>
        <a:lstStyle/>
        <a:p>
          <a:endParaRPr lang="en-US"/>
        </a:p>
      </dgm:t>
    </dgm:pt>
    <dgm:pt modelId="{AECA1F86-7467-4989-AA89-A5368E921EAD}">
      <dgm:prSet/>
      <dgm:spPr/>
      <dgm:t>
        <a:bodyPr/>
        <a:lstStyle/>
        <a:p>
          <a:r>
            <a:rPr lang="en-US"/>
            <a:t>habitus, </a:t>
          </a:r>
        </a:p>
      </dgm:t>
    </dgm:pt>
    <dgm:pt modelId="{728199D2-8CEB-429D-A865-6AA09D8ED081}" type="parTrans" cxnId="{75C454A7-1315-4C87-B7D8-AF2B1F71D6A5}">
      <dgm:prSet/>
      <dgm:spPr/>
      <dgm:t>
        <a:bodyPr/>
        <a:lstStyle/>
        <a:p>
          <a:endParaRPr lang="en-US"/>
        </a:p>
      </dgm:t>
    </dgm:pt>
    <dgm:pt modelId="{468D8D64-816E-4BB6-8274-6F9AA815F739}" type="sibTrans" cxnId="{75C454A7-1315-4C87-B7D8-AF2B1F71D6A5}">
      <dgm:prSet/>
      <dgm:spPr/>
      <dgm:t>
        <a:bodyPr/>
        <a:lstStyle/>
        <a:p>
          <a:endParaRPr lang="en-US"/>
        </a:p>
      </dgm:t>
    </dgm:pt>
    <dgm:pt modelId="{95B10B01-FB45-4F61-B9D6-DF673DD279D2}">
      <dgm:prSet/>
      <dgm:spPr/>
      <dgm:t>
        <a:bodyPr/>
        <a:lstStyle/>
        <a:p>
          <a:r>
            <a:rPr lang="en-US"/>
            <a:t>school and community context, </a:t>
          </a:r>
        </a:p>
      </dgm:t>
    </dgm:pt>
    <dgm:pt modelId="{90C8DE75-B7BC-412B-B4F0-BDAA85B9A9CA}" type="parTrans" cxnId="{95112478-2C34-4695-AADE-2603CA9937EA}">
      <dgm:prSet/>
      <dgm:spPr/>
      <dgm:t>
        <a:bodyPr/>
        <a:lstStyle/>
        <a:p>
          <a:endParaRPr lang="en-US"/>
        </a:p>
      </dgm:t>
    </dgm:pt>
    <dgm:pt modelId="{AE440DE7-9F80-4FA0-BD22-7F404543083B}" type="sibTrans" cxnId="{95112478-2C34-4695-AADE-2603CA9937EA}">
      <dgm:prSet/>
      <dgm:spPr/>
      <dgm:t>
        <a:bodyPr/>
        <a:lstStyle/>
        <a:p>
          <a:endParaRPr lang="en-US"/>
        </a:p>
      </dgm:t>
    </dgm:pt>
    <dgm:pt modelId="{0260E678-93FE-482F-B24B-F7EFE8D93144}">
      <dgm:prSet/>
      <dgm:spPr/>
      <dgm:t>
        <a:bodyPr/>
        <a:lstStyle/>
        <a:p>
          <a:r>
            <a:rPr lang="en-US"/>
            <a:t>higher education context, </a:t>
          </a:r>
        </a:p>
      </dgm:t>
    </dgm:pt>
    <dgm:pt modelId="{D3D7C7B9-08EB-4665-BB47-2F17D9D02484}" type="parTrans" cxnId="{C73225C9-5464-4A98-8C4F-8022F189BFD0}">
      <dgm:prSet/>
      <dgm:spPr/>
      <dgm:t>
        <a:bodyPr/>
        <a:lstStyle/>
        <a:p>
          <a:endParaRPr lang="en-US"/>
        </a:p>
      </dgm:t>
    </dgm:pt>
    <dgm:pt modelId="{4F09A22E-5A6E-436D-A517-6467DCEE1F5C}" type="sibTrans" cxnId="{C73225C9-5464-4A98-8C4F-8022F189BFD0}">
      <dgm:prSet/>
      <dgm:spPr/>
      <dgm:t>
        <a:bodyPr/>
        <a:lstStyle/>
        <a:p>
          <a:endParaRPr lang="en-US"/>
        </a:p>
      </dgm:t>
    </dgm:pt>
    <dgm:pt modelId="{98374C5D-CA08-47DE-B9FE-D5D8DA21AFF3}">
      <dgm:prSet/>
      <dgm:spPr/>
      <dgm:t>
        <a:bodyPr/>
        <a:lstStyle/>
        <a:p>
          <a:r>
            <a:rPr lang="en-US"/>
            <a:t>social, economic and policy context. </a:t>
          </a:r>
          <a:br>
            <a:rPr lang="en-US"/>
          </a:br>
          <a:endParaRPr lang="en-US"/>
        </a:p>
      </dgm:t>
    </dgm:pt>
    <dgm:pt modelId="{CA75A845-535D-4A04-AD26-902A9A19F9A2}" type="parTrans" cxnId="{846EBBFD-BF4C-43C6-8247-98A63D4BF4BD}">
      <dgm:prSet/>
      <dgm:spPr/>
      <dgm:t>
        <a:bodyPr/>
        <a:lstStyle/>
        <a:p>
          <a:endParaRPr lang="en-US"/>
        </a:p>
      </dgm:t>
    </dgm:pt>
    <dgm:pt modelId="{9D0C6310-2737-425D-AF15-0EBF86984AFE}" type="sibTrans" cxnId="{846EBBFD-BF4C-43C6-8247-98A63D4BF4BD}">
      <dgm:prSet/>
      <dgm:spPr/>
      <dgm:t>
        <a:bodyPr/>
        <a:lstStyle/>
        <a:p>
          <a:endParaRPr lang="en-US"/>
        </a:p>
      </dgm:t>
    </dgm:pt>
    <dgm:pt modelId="{036DFA31-C46C-4F93-8D93-753A86F67E40}" type="pres">
      <dgm:prSet presAssocID="{F7EF54F9-648C-4DCE-B1A5-1E91AF1F9D29}" presName="Name0" presStyleCnt="0">
        <dgm:presLayoutVars>
          <dgm:dir/>
          <dgm:animLvl val="lvl"/>
          <dgm:resizeHandles val="exact"/>
        </dgm:presLayoutVars>
      </dgm:prSet>
      <dgm:spPr/>
    </dgm:pt>
    <dgm:pt modelId="{168DA384-E152-4BB1-BA0B-ED315249EBC4}" type="pres">
      <dgm:prSet presAssocID="{1A9F1D6B-3392-49E0-AA6D-CD1AA1DA9A81}" presName="composite" presStyleCnt="0"/>
      <dgm:spPr/>
    </dgm:pt>
    <dgm:pt modelId="{D52E5A74-6FB4-4B5C-ABE0-4C46E9C1BE04}" type="pres">
      <dgm:prSet presAssocID="{1A9F1D6B-3392-49E0-AA6D-CD1AA1DA9A81}" presName="parTx" presStyleLbl="alignNode1" presStyleIdx="0" presStyleCnt="1">
        <dgm:presLayoutVars>
          <dgm:chMax val="0"/>
          <dgm:chPref val="0"/>
          <dgm:bulletEnabled val="1"/>
        </dgm:presLayoutVars>
      </dgm:prSet>
      <dgm:spPr/>
    </dgm:pt>
    <dgm:pt modelId="{5CA86685-B53B-4666-B35B-02C4EC4EC948}" type="pres">
      <dgm:prSet presAssocID="{1A9F1D6B-3392-49E0-AA6D-CD1AA1DA9A81}" presName="desTx" presStyleLbl="alignAccFollowNode1" presStyleIdx="0" presStyleCnt="1">
        <dgm:presLayoutVars>
          <dgm:bulletEnabled val="1"/>
        </dgm:presLayoutVars>
      </dgm:prSet>
      <dgm:spPr/>
    </dgm:pt>
  </dgm:ptLst>
  <dgm:cxnLst>
    <dgm:cxn modelId="{F470D900-1C9B-4240-AF89-C7858567526C}" type="presOf" srcId="{0260E678-93FE-482F-B24B-F7EFE8D93144}" destId="{5CA86685-B53B-4666-B35B-02C4EC4EC948}" srcOrd="0" destOrd="2" presId="urn:microsoft.com/office/officeart/2005/8/layout/hList1"/>
    <dgm:cxn modelId="{6BE80026-0568-40DC-A1BC-7A8D183F3020}" srcId="{F7EF54F9-648C-4DCE-B1A5-1E91AF1F9D29}" destId="{1A9F1D6B-3392-49E0-AA6D-CD1AA1DA9A81}" srcOrd="0" destOrd="0" parTransId="{14285C12-9676-440D-B460-434994E13679}" sibTransId="{882ED3FE-C1F2-4564-8B5E-F5EBCC8707F2}"/>
    <dgm:cxn modelId="{AE0EE45D-034F-490F-8B51-844E07AB322A}" type="presOf" srcId="{98374C5D-CA08-47DE-B9FE-D5D8DA21AFF3}" destId="{5CA86685-B53B-4666-B35B-02C4EC4EC948}" srcOrd="0" destOrd="3" presId="urn:microsoft.com/office/officeart/2005/8/layout/hList1"/>
    <dgm:cxn modelId="{06DE976A-3EC0-4200-B6E8-98F66AD610EF}" type="presOf" srcId="{F7EF54F9-648C-4DCE-B1A5-1E91AF1F9D29}" destId="{036DFA31-C46C-4F93-8D93-753A86F67E40}" srcOrd="0" destOrd="0" presId="urn:microsoft.com/office/officeart/2005/8/layout/hList1"/>
    <dgm:cxn modelId="{6E0B2D54-0A4B-4DF6-B5F8-071437D10AA2}" type="presOf" srcId="{95B10B01-FB45-4F61-B9D6-DF673DD279D2}" destId="{5CA86685-B53B-4666-B35B-02C4EC4EC948}" srcOrd="0" destOrd="1" presId="urn:microsoft.com/office/officeart/2005/8/layout/hList1"/>
    <dgm:cxn modelId="{95112478-2C34-4695-AADE-2603CA9937EA}" srcId="{1A9F1D6B-3392-49E0-AA6D-CD1AA1DA9A81}" destId="{95B10B01-FB45-4F61-B9D6-DF673DD279D2}" srcOrd="1" destOrd="0" parTransId="{90C8DE75-B7BC-412B-B4F0-BDAA85B9A9CA}" sibTransId="{AE440DE7-9F80-4FA0-BD22-7F404543083B}"/>
    <dgm:cxn modelId="{75C454A7-1315-4C87-B7D8-AF2B1F71D6A5}" srcId="{1A9F1D6B-3392-49E0-AA6D-CD1AA1DA9A81}" destId="{AECA1F86-7467-4989-AA89-A5368E921EAD}" srcOrd="0" destOrd="0" parTransId="{728199D2-8CEB-429D-A865-6AA09D8ED081}" sibTransId="{468D8D64-816E-4BB6-8274-6F9AA815F739}"/>
    <dgm:cxn modelId="{C73225C9-5464-4A98-8C4F-8022F189BFD0}" srcId="{1A9F1D6B-3392-49E0-AA6D-CD1AA1DA9A81}" destId="{0260E678-93FE-482F-B24B-F7EFE8D93144}" srcOrd="2" destOrd="0" parTransId="{D3D7C7B9-08EB-4665-BB47-2F17D9D02484}" sibTransId="{4F09A22E-5A6E-436D-A517-6467DCEE1F5C}"/>
    <dgm:cxn modelId="{2D6FDCC9-2292-4C22-BF6D-BC5DD33833E8}" type="presOf" srcId="{AECA1F86-7467-4989-AA89-A5368E921EAD}" destId="{5CA86685-B53B-4666-B35B-02C4EC4EC948}" srcOrd="0" destOrd="0" presId="urn:microsoft.com/office/officeart/2005/8/layout/hList1"/>
    <dgm:cxn modelId="{2F6AC3DC-5C59-47D4-88A6-4F62C91C917A}" type="presOf" srcId="{1A9F1D6B-3392-49E0-AA6D-CD1AA1DA9A81}" destId="{D52E5A74-6FB4-4B5C-ABE0-4C46E9C1BE04}" srcOrd="0" destOrd="0" presId="urn:microsoft.com/office/officeart/2005/8/layout/hList1"/>
    <dgm:cxn modelId="{846EBBFD-BF4C-43C6-8247-98A63D4BF4BD}" srcId="{1A9F1D6B-3392-49E0-AA6D-CD1AA1DA9A81}" destId="{98374C5D-CA08-47DE-B9FE-D5D8DA21AFF3}" srcOrd="3" destOrd="0" parTransId="{CA75A845-535D-4A04-AD26-902A9A19F9A2}" sibTransId="{9D0C6310-2737-425D-AF15-0EBF86984AFE}"/>
    <dgm:cxn modelId="{14C5D23F-4A55-4310-9355-15F584F1C32A}" type="presParOf" srcId="{036DFA31-C46C-4F93-8D93-753A86F67E40}" destId="{168DA384-E152-4BB1-BA0B-ED315249EBC4}" srcOrd="0" destOrd="0" presId="urn:microsoft.com/office/officeart/2005/8/layout/hList1"/>
    <dgm:cxn modelId="{4748B30B-C267-43F7-B056-C1FD9EBFF703}" type="presParOf" srcId="{168DA384-E152-4BB1-BA0B-ED315249EBC4}" destId="{D52E5A74-6FB4-4B5C-ABE0-4C46E9C1BE04}" srcOrd="0" destOrd="0" presId="urn:microsoft.com/office/officeart/2005/8/layout/hList1"/>
    <dgm:cxn modelId="{F38629FC-AA6F-474E-9DA5-A2BCDB37B148}" type="presParOf" srcId="{168DA384-E152-4BB1-BA0B-ED315249EBC4}" destId="{5CA86685-B53B-4666-B35B-02C4EC4EC94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46BB1E-2214-4915-87FE-E1BFA4F12C8D}">
      <dsp:nvSpPr>
        <dsp:cNvPr id="0" name=""/>
        <dsp:cNvSpPr/>
      </dsp:nvSpPr>
      <dsp:spPr>
        <a:xfrm>
          <a:off x="0" y="337310"/>
          <a:ext cx="7742583" cy="5216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0910" tIns="374904" rIns="600910"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Liu's (2018</a:t>
          </a:r>
          <a:r>
            <a:rPr lang="en-US" sz="1800" kern="1200"/>
            <a:t>) ethnography highlights the differences in Asian American perspectives, they built a framework that includes three parts. </a:t>
          </a:r>
        </a:p>
        <a:p>
          <a:pPr marL="342900" lvl="2" indent="-171450" algn="l" defTabSz="800100">
            <a:lnSpc>
              <a:spcPct val="90000"/>
            </a:lnSpc>
            <a:spcBef>
              <a:spcPct val="0"/>
            </a:spcBef>
            <a:spcAft>
              <a:spcPct val="15000"/>
            </a:spcAft>
            <a:buChar char="•"/>
          </a:pPr>
          <a:r>
            <a:rPr lang="en-US" sz="1800" kern="1200"/>
            <a:t>discourse on Xi Jinping's "Chinese Dream," which emphasizes class advancement </a:t>
          </a:r>
        </a:p>
        <a:p>
          <a:pPr marL="342900" lvl="2" indent="-171450" algn="l" defTabSz="800100">
            <a:lnSpc>
              <a:spcPct val="90000"/>
            </a:lnSpc>
            <a:spcBef>
              <a:spcPct val="0"/>
            </a:spcBef>
            <a:spcAft>
              <a:spcPct val="15000"/>
            </a:spcAft>
            <a:buChar char="•"/>
          </a:pPr>
          <a:r>
            <a:rPr lang="en-US" sz="1800" kern="1200"/>
            <a:t>ethnic empowerment through market liberalization </a:t>
          </a:r>
        </a:p>
        <a:p>
          <a:pPr marL="342900" lvl="2" indent="-171450" algn="l" defTabSz="800100">
            <a:lnSpc>
              <a:spcPct val="90000"/>
            </a:lnSpc>
            <a:spcBef>
              <a:spcPct val="0"/>
            </a:spcBef>
            <a:spcAft>
              <a:spcPct val="15000"/>
            </a:spcAft>
            <a:buChar char="•"/>
          </a:pPr>
          <a:r>
            <a:rPr lang="en-US" sz="1800" kern="1200"/>
            <a:t>expansion of, specifically, Chinese capital. </a:t>
          </a:r>
        </a:p>
        <a:p>
          <a:pPr marL="171450" lvl="1" indent="-171450" algn="l" defTabSz="800100">
            <a:lnSpc>
              <a:spcPct val="90000"/>
            </a:lnSpc>
            <a:spcBef>
              <a:spcPct val="0"/>
            </a:spcBef>
            <a:spcAft>
              <a:spcPct val="15000"/>
            </a:spcAft>
            <a:buChar char="•"/>
          </a:pPr>
          <a:r>
            <a:rPr lang="en-US" sz="1800" kern="1200"/>
            <a:t>Asian Americans in the San Gabriel Valley which fundamentally reshaped the ethnoburb (Cheng, 2013)</a:t>
          </a:r>
          <a:endParaRPr lang="en-US" sz="1800" kern="1200" dirty="0"/>
        </a:p>
        <a:p>
          <a:pPr marL="171450" lvl="1" indent="-171450" algn="l" defTabSz="800100">
            <a:lnSpc>
              <a:spcPct val="90000"/>
            </a:lnSpc>
            <a:spcBef>
              <a:spcPct val="0"/>
            </a:spcBef>
            <a:spcAft>
              <a:spcPct val="15000"/>
            </a:spcAft>
            <a:buChar char="•"/>
          </a:pPr>
          <a:r>
            <a:rPr lang="en-US" sz="1800" kern="1200"/>
            <a:t>In Chan’s (2017), study on geographic differences in being Asian American the theme of race as a social identity was broken updivided into four subthemes: </a:t>
          </a:r>
        </a:p>
        <a:p>
          <a:pPr marL="342900" lvl="2" indent="-171450" algn="l" defTabSz="800100">
            <a:lnSpc>
              <a:spcPct val="90000"/>
            </a:lnSpc>
            <a:spcBef>
              <a:spcPct val="0"/>
            </a:spcBef>
            <a:spcAft>
              <a:spcPct val="15000"/>
            </a:spcAft>
            <a:buChar char="•"/>
          </a:pPr>
          <a:r>
            <a:rPr lang="en-US" sz="1800" kern="1200"/>
            <a:t>distancing racial identity, </a:t>
          </a:r>
        </a:p>
        <a:p>
          <a:pPr marL="342900" lvl="2" indent="-171450" algn="l" defTabSz="800100">
            <a:lnSpc>
              <a:spcPct val="90000"/>
            </a:lnSpc>
            <a:spcBef>
              <a:spcPct val="0"/>
            </a:spcBef>
            <a:spcAft>
              <a:spcPct val="15000"/>
            </a:spcAft>
            <a:buChar char="•"/>
          </a:pPr>
          <a:r>
            <a:rPr lang="en-US" sz="1800" kern="1200"/>
            <a:t>the strategic use of racial identity, </a:t>
          </a:r>
        </a:p>
        <a:p>
          <a:pPr marL="342900" lvl="2" indent="-171450" algn="l" defTabSz="800100">
            <a:lnSpc>
              <a:spcPct val="90000"/>
            </a:lnSpc>
            <a:spcBef>
              <a:spcPct val="0"/>
            </a:spcBef>
            <a:spcAft>
              <a:spcPct val="15000"/>
            </a:spcAft>
            <a:buChar char="•"/>
          </a:pPr>
          <a:r>
            <a:rPr lang="en-US" sz="1800" kern="1200"/>
            <a:t>shifting experiences of race and racial identity to describe the importance of students' hometowns and high schools</a:t>
          </a:r>
        </a:p>
        <a:p>
          <a:pPr marL="342900" lvl="2" indent="-171450" algn="l" defTabSz="800100">
            <a:lnSpc>
              <a:spcPct val="90000"/>
            </a:lnSpc>
            <a:spcBef>
              <a:spcPct val="0"/>
            </a:spcBef>
            <a:spcAft>
              <a:spcPct val="15000"/>
            </a:spcAft>
            <a:buChar char="•"/>
          </a:pPr>
          <a:r>
            <a:rPr lang="en-US" sz="1800" kern="1200"/>
            <a:t>how they now felt about their racial context.</a:t>
          </a:r>
        </a:p>
      </dsp:txBody>
      <dsp:txXfrm>
        <a:off x="0" y="337310"/>
        <a:ext cx="7742583" cy="5216400"/>
      </dsp:txXfrm>
    </dsp:sp>
    <dsp:sp modelId="{C03672B8-2003-4142-B7B0-59794B1F5AF0}">
      <dsp:nvSpPr>
        <dsp:cNvPr id="0" name=""/>
        <dsp:cNvSpPr/>
      </dsp:nvSpPr>
      <dsp:spPr>
        <a:xfrm>
          <a:off x="387129" y="71630"/>
          <a:ext cx="5419808" cy="5313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4856" tIns="0" rIns="204856" bIns="0" numCol="1" spcCol="1270" anchor="ctr" anchorCtr="0">
          <a:noAutofit/>
        </a:bodyPr>
        <a:lstStyle/>
        <a:p>
          <a:pPr marL="0" lvl="0" indent="0" algn="l" defTabSz="800100">
            <a:lnSpc>
              <a:spcPct val="90000"/>
            </a:lnSpc>
            <a:spcBef>
              <a:spcPct val="0"/>
            </a:spcBef>
            <a:spcAft>
              <a:spcPct val="35000"/>
            </a:spcAft>
            <a:buNone/>
          </a:pPr>
          <a:r>
            <a:rPr lang="en-US" sz="1800" kern="1200"/>
            <a:t>Asian American Geography</a:t>
          </a:r>
        </a:p>
      </dsp:txBody>
      <dsp:txXfrm>
        <a:off x="413068" y="97569"/>
        <a:ext cx="5367930" cy="479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2E5A74-6FB4-4B5C-ABE0-4C46E9C1BE04}">
      <dsp:nvSpPr>
        <dsp:cNvPr id="0" name=""/>
        <dsp:cNvSpPr/>
      </dsp:nvSpPr>
      <dsp:spPr>
        <a:xfrm>
          <a:off x="0" y="66119"/>
          <a:ext cx="5022630" cy="1087511"/>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a:lnSpc>
              <a:spcPct val="90000"/>
            </a:lnSpc>
            <a:spcBef>
              <a:spcPct val="0"/>
            </a:spcBef>
            <a:spcAft>
              <a:spcPct val="35000"/>
            </a:spcAft>
            <a:buNone/>
          </a:pPr>
          <a:r>
            <a:rPr lang="en-US" sz="2100" kern="1200"/>
            <a:t>Perna (2006) offers a conceptual model of higher education which encompasses four layers: </a:t>
          </a:r>
        </a:p>
      </dsp:txBody>
      <dsp:txXfrm>
        <a:off x="0" y="66119"/>
        <a:ext cx="5022630" cy="1087511"/>
      </dsp:txXfrm>
    </dsp:sp>
    <dsp:sp modelId="{5CA86685-B53B-4666-B35B-02C4EC4EC948}">
      <dsp:nvSpPr>
        <dsp:cNvPr id="0" name=""/>
        <dsp:cNvSpPr/>
      </dsp:nvSpPr>
      <dsp:spPr>
        <a:xfrm>
          <a:off x="0" y="1153631"/>
          <a:ext cx="5022630" cy="1902285"/>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a:t>habitus, </a:t>
          </a:r>
        </a:p>
        <a:p>
          <a:pPr marL="228600" lvl="1" indent="-228600" algn="l" defTabSz="933450">
            <a:lnSpc>
              <a:spcPct val="90000"/>
            </a:lnSpc>
            <a:spcBef>
              <a:spcPct val="0"/>
            </a:spcBef>
            <a:spcAft>
              <a:spcPct val="15000"/>
            </a:spcAft>
            <a:buChar char="•"/>
          </a:pPr>
          <a:r>
            <a:rPr lang="en-US" sz="2100" kern="1200"/>
            <a:t>school and community context, </a:t>
          </a:r>
        </a:p>
        <a:p>
          <a:pPr marL="228600" lvl="1" indent="-228600" algn="l" defTabSz="933450">
            <a:lnSpc>
              <a:spcPct val="90000"/>
            </a:lnSpc>
            <a:spcBef>
              <a:spcPct val="0"/>
            </a:spcBef>
            <a:spcAft>
              <a:spcPct val="15000"/>
            </a:spcAft>
            <a:buChar char="•"/>
          </a:pPr>
          <a:r>
            <a:rPr lang="en-US" sz="2100" kern="1200"/>
            <a:t>higher education context, </a:t>
          </a:r>
        </a:p>
        <a:p>
          <a:pPr marL="228600" lvl="1" indent="-228600" algn="l" defTabSz="933450">
            <a:lnSpc>
              <a:spcPct val="90000"/>
            </a:lnSpc>
            <a:spcBef>
              <a:spcPct val="0"/>
            </a:spcBef>
            <a:spcAft>
              <a:spcPct val="15000"/>
            </a:spcAft>
            <a:buChar char="•"/>
          </a:pPr>
          <a:r>
            <a:rPr lang="en-US" sz="2100" kern="1200"/>
            <a:t>social, economic and policy context. </a:t>
          </a:r>
          <a:br>
            <a:rPr lang="en-US" sz="2100" kern="1200"/>
          </a:br>
          <a:endParaRPr lang="en-US" sz="2100" kern="1200"/>
        </a:p>
      </dsp:txBody>
      <dsp:txXfrm>
        <a:off x="0" y="1153631"/>
        <a:ext cx="5022630" cy="1902285"/>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418AC0-76BF-429E-A841-AC0949157917}" type="datetimeFigureOut">
              <a:rPr lang="en-US" smtClean="0"/>
              <a:t>4/26/2022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133E35-0297-4699-9475-F8DEB002B8AF}" type="slidenum">
              <a:rPr lang="en-US" smtClean="0"/>
              <a:t>‹#›</a:t>
            </a:fld>
            <a:endParaRPr lang="en-US"/>
          </a:p>
        </p:txBody>
      </p:sp>
    </p:spTree>
    <p:extLst>
      <p:ext uri="{BB962C8B-B14F-4D97-AF65-F5344CB8AC3E}">
        <p14:creationId xmlns:p14="http://schemas.microsoft.com/office/powerpoint/2010/main" val="1553551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4/26/2022</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884185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4/26/2022</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2080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4/26/2022</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388834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4/26/2022</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27753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4/26/2022</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43020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4/26/2022</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60103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4/26/2022</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37102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4/26/2022</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07991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4/26/2022</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947549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4/26/2022</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07170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4/26/2022</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584568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4/26/2022</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69389331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 Id="rId5" Type="http://schemas.openxmlformats.org/officeDocument/2006/relationships/image" Target="../media/image14.jpg"/><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 Id="rId5" Type="http://schemas.openxmlformats.org/officeDocument/2006/relationships/image" Target="../media/image18.jpg"/><Relationship Id="rId4"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9.jp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0.jp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1.jp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2.jp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3.jp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4.jp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4D90D76C-184F-4A96-8FE8-1114F8EE1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0">
            <a:extLst>
              <a:ext uri="{FF2B5EF4-FFF2-40B4-BE49-F238E27FC236}">
                <a16:creationId xmlns:a16="http://schemas.microsoft.com/office/drawing/2014/main" id="{2F9DE355-E8A7-498B-A6A0-54D03B953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F5B40E-1BA2-44FA-891D-5662EEAE7217}"/>
              </a:ext>
            </a:extLst>
          </p:cNvPr>
          <p:cNvSpPr>
            <a:spLocks noGrp="1"/>
          </p:cNvSpPr>
          <p:nvPr>
            <p:ph type="ctrTitle"/>
          </p:nvPr>
        </p:nvSpPr>
        <p:spPr>
          <a:xfrm>
            <a:off x="484552" y="1122363"/>
            <a:ext cx="4910841" cy="2387600"/>
          </a:xfrm>
        </p:spPr>
        <p:txBody>
          <a:bodyPr>
            <a:normAutofit fontScale="90000"/>
          </a:bodyPr>
          <a:lstStyle/>
          <a:p>
            <a:r>
              <a:rPr lang="en-US" dirty="0"/>
              <a:t>Asian American College Access Landscapes</a:t>
            </a:r>
          </a:p>
        </p:txBody>
      </p:sp>
      <p:sp>
        <p:nvSpPr>
          <p:cNvPr id="3" name="Subtitle 2">
            <a:extLst>
              <a:ext uri="{FF2B5EF4-FFF2-40B4-BE49-F238E27FC236}">
                <a16:creationId xmlns:a16="http://schemas.microsoft.com/office/drawing/2014/main" id="{061AA536-6BD6-4540-B73E-3AF9C471697B}"/>
              </a:ext>
            </a:extLst>
          </p:cNvPr>
          <p:cNvSpPr>
            <a:spLocks noGrp="1"/>
          </p:cNvSpPr>
          <p:nvPr>
            <p:ph type="subTitle" idx="1"/>
          </p:nvPr>
        </p:nvSpPr>
        <p:spPr>
          <a:xfrm>
            <a:off x="484552" y="3602038"/>
            <a:ext cx="4910841" cy="1655762"/>
          </a:xfrm>
        </p:spPr>
        <p:txBody>
          <a:bodyPr>
            <a:normAutofit/>
          </a:bodyPr>
          <a:lstStyle/>
          <a:p>
            <a:endParaRPr lang="en-US" dirty="0">
              <a:solidFill>
                <a:schemeClr val="bg1"/>
              </a:solidFill>
            </a:endParaRPr>
          </a:p>
        </p:txBody>
      </p:sp>
      <p:pic>
        <p:nvPicPr>
          <p:cNvPr id="15" name="Picture 3" descr="Colorful abstract pixelated background">
            <a:extLst>
              <a:ext uri="{FF2B5EF4-FFF2-40B4-BE49-F238E27FC236}">
                <a16:creationId xmlns:a16="http://schemas.microsoft.com/office/drawing/2014/main" id="{36CFA0FF-3810-4ED7-A4A3-32C7B19A88A7}"/>
              </a:ext>
            </a:extLst>
          </p:cNvPr>
          <p:cNvPicPr>
            <a:picLocks noChangeAspect="1"/>
          </p:cNvPicPr>
          <p:nvPr/>
        </p:nvPicPr>
        <p:blipFill rotWithShape="1">
          <a:blip r:embed="rId2"/>
          <a:srcRect l="20328" r="19327" b="-1"/>
          <a:stretch/>
        </p:blipFill>
        <p:spPr>
          <a:xfrm>
            <a:off x="6083645" y="10"/>
            <a:ext cx="6108356" cy="6857990"/>
          </a:xfrm>
          <a:prstGeom prst="rect">
            <a:avLst/>
          </a:prstGeom>
        </p:spPr>
      </p:pic>
    </p:spTree>
    <p:extLst>
      <p:ext uri="{BB962C8B-B14F-4D97-AF65-F5344CB8AC3E}">
        <p14:creationId xmlns:p14="http://schemas.microsoft.com/office/powerpoint/2010/main" val="2012118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6">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8">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0">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3200" dirty="0"/>
              <a:t>Income</a:t>
            </a:r>
          </a:p>
        </p:txBody>
      </p:sp>
      <p:grpSp>
        <p:nvGrpSpPr>
          <p:cNvPr id="18" name="Group 22">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24" name="Rectangle 23">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4294967295"/>
          </p:nvPr>
        </p:nvSpPr>
        <p:spPr>
          <a:xfrm>
            <a:off x="146221" y="4846029"/>
            <a:ext cx="2550597" cy="1478402"/>
          </a:xfrm>
        </p:spPr>
        <p:txBody>
          <a:bodyPr vert="horz" lIns="91440" tIns="45720" rIns="91440" bIns="45720" rtlCol="0" anchor="ctr">
            <a:normAutofit/>
          </a:bodyPr>
          <a:lstStyle/>
          <a:p>
            <a:r>
              <a:rPr lang="en-US" sz="1800"/>
              <a:t>American Community Survey (ACS) 2019</a:t>
            </a:r>
          </a:p>
        </p:txBody>
      </p:sp>
      <p:graphicFrame>
        <p:nvGraphicFramePr>
          <p:cNvPr id="12" name="Content Placeholder 11">
            <a:extLst>
              <a:ext uri="{FF2B5EF4-FFF2-40B4-BE49-F238E27FC236}">
                <a16:creationId xmlns:a16="http://schemas.microsoft.com/office/drawing/2014/main" id="{2762C223-5B5C-4FA3-97D2-4DB35F18BE0C}"/>
              </a:ext>
            </a:extLst>
          </p:cNvPr>
          <p:cNvGraphicFramePr>
            <a:graphicFrameLocks noGrp="1"/>
          </p:cNvGraphicFramePr>
          <p:nvPr>
            <p:ph idx="1"/>
            <p:extLst>
              <p:ext uri="{D42A27DB-BD31-4B8C-83A1-F6EECF244321}">
                <p14:modId xmlns:p14="http://schemas.microsoft.com/office/powerpoint/2010/main" val="1371296349"/>
              </p:ext>
            </p:extLst>
          </p:nvPr>
        </p:nvGraphicFramePr>
        <p:xfrm>
          <a:off x="4312115" y="609600"/>
          <a:ext cx="6576979" cy="5562604"/>
        </p:xfrm>
        <a:graphic>
          <a:graphicData uri="http://schemas.openxmlformats.org/drawingml/2006/table">
            <a:tbl>
              <a:tblPr firstRow="1" bandRow="1">
                <a:tableStyleId>{3B4B98B0-60AC-42C2-AFA5-B58CD77FA1E5}</a:tableStyleId>
              </a:tblPr>
              <a:tblGrid>
                <a:gridCol w="3912928">
                  <a:extLst>
                    <a:ext uri="{9D8B030D-6E8A-4147-A177-3AD203B41FA5}">
                      <a16:colId xmlns:a16="http://schemas.microsoft.com/office/drawing/2014/main" val="3351101642"/>
                    </a:ext>
                  </a:extLst>
                </a:gridCol>
                <a:gridCol w="2664051">
                  <a:extLst>
                    <a:ext uri="{9D8B030D-6E8A-4147-A177-3AD203B41FA5}">
                      <a16:colId xmlns:a16="http://schemas.microsoft.com/office/drawing/2014/main" val="1419332510"/>
                    </a:ext>
                  </a:extLst>
                </a:gridCol>
              </a:tblGrid>
              <a:tr h="327212">
                <a:tc gridSpan="2">
                  <a:txBody>
                    <a:bodyPr/>
                    <a:lstStyle/>
                    <a:p>
                      <a:pPr algn="ctr" fontAlgn="b"/>
                      <a:r>
                        <a:rPr lang="en-US" sz="1800" b="1" u="none" strike="noStrike">
                          <a:solidFill>
                            <a:srgbClr val="000000"/>
                          </a:solidFill>
                          <a:effectLst/>
                        </a:rPr>
                        <a:t>Income</a:t>
                      </a:r>
                      <a:endParaRPr lang="en-US" sz="1800" b="1" i="0" u="none" strike="noStrike">
                        <a:solidFill>
                          <a:srgbClr val="000000"/>
                        </a:solidFill>
                        <a:effectLst/>
                        <a:latin typeface="Calibri" panose="020F0502020204030204" pitchFamily="34" charset="0"/>
                      </a:endParaRPr>
                    </a:p>
                  </a:txBody>
                  <a:tcPr marL="6285" marR="6285" marT="6285" marB="0" anchor="b"/>
                </a:tc>
                <a:tc hMerge="1">
                  <a:txBody>
                    <a:bodyPr/>
                    <a:lstStyle/>
                    <a:p>
                      <a:endParaRPr lang="en-US"/>
                    </a:p>
                  </a:txBody>
                  <a:tcPr/>
                </a:tc>
                <a:extLst>
                  <a:ext uri="{0D108BD9-81ED-4DB2-BD59-A6C34878D82A}">
                    <a16:rowId xmlns:a16="http://schemas.microsoft.com/office/drawing/2014/main" val="1954015707"/>
                  </a:ext>
                </a:extLst>
              </a:tr>
              <a:tr h="327212">
                <a:tc>
                  <a:txBody>
                    <a:bodyPr/>
                    <a:lstStyle/>
                    <a:p>
                      <a:pPr algn="l" fontAlgn="b"/>
                      <a:r>
                        <a:rPr lang="en-US" sz="1800" b="0" u="none" strike="noStrike">
                          <a:solidFill>
                            <a:srgbClr val="000000"/>
                          </a:solidFill>
                          <a:effectLst/>
                        </a:rPr>
                        <a:t>Less_than_$10,000</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4009410033"/>
                  </a:ext>
                </a:extLst>
              </a:tr>
              <a:tr h="327212">
                <a:tc>
                  <a:txBody>
                    <a:bodyPr/>
                    <a:lstStyle/>
                    <a:p>
                      <a:pPr algn="l" fontAlgn="b"/>
                      <a:r>
                        <a:rPr lang="en-US" sz="1800" b="0" u="none" strike="noStrike">
                          <a:solidFill>
                            <a:srgbClr val="000000"/>
                          </a:solidFill>
                          <a:effectLst/>
                        </a:rPr>
                        <a:t>$10,000_to_$14,999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18684541"/>
                  </a:ext>
                </a:extLst>
              </a:tr>
              <a:tr h="327212">
                <a:tc>
                  <a:txBody>
                    <a:bodyPr/>
                    <a:lstStyle/>
                    <a:p>
                      <a:pPr algn="l" fontAlgn="b"/>
                      <a:r>
                        <a:rPr lang="en-US" sz="1800" b="0" u="none" strike="noStrike">
                          <a:solidFill>
                            <a:srgbClr val="000000"/>
                          </a:solidFill>
                          <a:effectLst/>
                        </a:rPr>
                        <a:t>$15,000_to_$19,999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408469423"/>
                  </a:ext>
                </a:extLst>
              </a:tr>
              <a:tr h="327212">
                <a:tc>
                  <a:txBody>
                    <a:bodyPr/>
                    <a:lstStyle/>
                    <a:p>
                      <a:pPr algn="l" fontAlgn="b"/>
                      <a:r>
                        <a:rPr lang="en-US" sz="1800" b="0" u="none" strike="noStrike">
                          <a:solidFill>
                            <a:srgbClr val="000000"/>
                          </a:solidFill>
                          <a:effectLst/>
                        </a:rPr>
                        <a:t>$20,000_to_$24,999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868436901"/>
                  </a:ext>
                </a:extLst>
              </a:tr>
              <a:tr h="327212">
                <a:tc>
                  <a:txBody>
                    <a:bodyPr/>
                    <a:lstStyle/>
                    <a:p>
                      <a:pPr algn="l" fontAlgn="b"/>
                      <a:r>
                        <a:rPr lang="en-US" sz="1800" b="0" u="none" strike="noStrike">
                          <a:solidFill>
                            <a:srgbClr val="000000"/>
                          </a:solidFill>
                          <a:effectLst/>
                        </a:rPr>
                        <a:t>$25,000_to_$29,999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430120215"/>
                  </a:ext>
                </a:extLst>
              </a:tr>
              <a:tr h="327212">
                <a:tc>
                  <a:txBody>
                    <a:bodyPr/>
                    <a:lstStyle/>
                    <a:p>
                      <a:pPr algn="l" fontAlgn="b"/>
                      <a:r>
                        <a:rPr lang="en-US" sz="1800" b="0" u="none" strike="noStrike">
                          <a:solidFill>
                            <a:srgbClr val="000000"/>
                          </a:solidFill>
                          <a:effectLst/>
                        </a:rPr>
                        <a:t>$30,000_to_$34,999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3815518849"/>
                  </a:ext>
                </a:extLst>
              </a:tr>
              <a:tr h="327212">
                <a:tc>
                  <a:txBody>
                    <a:bodyPr/>
                    <a:lstStyle/>
                    <a:p>
                      <a:pPr algn="l" fontAlgn="b"/>
                      <a:r>
                        <a:rPr lang="en-US" sz="1800" b="0" u="none" strike="noStrike">
                          <a:solidFill>
                            <a:srgbClr val="000000"/>
                          </a:solidFill>
                          <a:effectLst/>
                        </a:rPr>
                        <a:t>$35,000_to_$39,999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3286614248"/>
                  </a:ext>
                </a:extLst>
              </a:tr>
              <a:tr h="327212">
                <a:tc>
                  <a:txBody>
                    <a:bodyPr/>
                    <a:lstStyle/>
                    <a:p>
                      <a:pPr algn="l" fontAlgn="b"/>
                      <a:r>
                        <a:rPr lang="en-US" sz="1800" b="0" u="none" strike="noStrike">
                          <a:solidFill>
                            <a:srgbClr val="000000"/>
                          </a:solidFill>
                          <a:effectLst/>
                        </a:rPr>
                        <a:t>$40,000_to_$44,999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3362682099"/>
                  </a:ext>
                </a:extLst>
              </a:tr>
              <a:tr h="327212">
                <a:tc>
                  <a:txBody>
                    <a:bodyPr/>
                    <a:lstStyle/>
                    <a:p>
                      <a:pPr algn="l" fontAlgn="b"/>
                      <a:r>
                        <a:rPr lang="en-US" sz="1800" b="0" u="none" strike="noStrike">
                          <a:solidFill>
                            <a:srgbClr val="000000"/>
                          </a:solidFill>
                          <a:effectLst/>
                        </a:rPr>
                        <a:t>$45,000_to_$49,999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Less_$50k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671477914"/>
                  </a:ext>
                </a:extLst>
              </a:tr>
              <a:tr h="327212">
                <a:tc>
                  <a:txBody>
                    <a:bodyPr/>
                    <a:lstStyle/>
                    <a:p>
                      <a:pPr algn="l" fontAlgn="b"/>
                      <a:r>
                        <a:rPr lang="en-US" sz="1800" b="0" u="none" strike="noStrike">
                          <a:solidFill>
                            <a:srgbClr val="000000"/>
                          </a:solidFill>
                          <a:effectLst/>
                        </a:rPr>
                        <a:t>$50,000_to_$59,999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$50-$99k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197836887"/>
                  </a:ext>
                </a:extLst>
              </a:tr>
              <a:tr h="327212">
                <a:tc>
                  <a:txBody>
                    <a:bodyPr/>
                    <a:lstStyle/>
                    <a:p>
                      <a:pPr algn="l" fontAlgn="b"/>
                      <a:r>
                        <a:rPr lang="en-US" sz="1800" b="0" u="none" strike="noStrike">
                          <a:solidFill>
                            <a:srgbClr val="000000"/>
                          </a:solidFill>
                          <a:effectLst/>
                        </a:rPr>
                        <a:t>$60,000_to_$74,999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$50-$99k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3267344136"/>
                  </a:ext>
                </a:extLst>
              </a:tr>
              <a:tr h="327212">
                <a:tc>
                  <a:txBody>
                    <a:bodyPr/>
                    <a:lstStyle/>
                    <a:p>
                      <a:pPr algn="l" fontAlgn="b"/>
                      <a:r>
                        <a:rPr lang="en-US" sz="1800" b="0" u="none" strike="noStrike">
                          <a:solidFill>
                            <a:srgbClr val="000000"/>
                          </a:solidFill>
                          <a:effectLst/>
                        </a:rPr>
                        <a:t>$75,000_to_$99,999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$50-$99k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031719409"/>
                  </a:ext>
                </a:extLst>
              </a:tr>
              <a:tr h="327212">
                <a:tc>
                  <a:txBody>
                    <a:bodyPr/>
                    <a:lstStyle/>
                    <a:p>
                      <a:pPr algn="l" fontAlgn="b"/>
                      <a:r>
                        <a:rPr lang="en-US" sz="1800" b="0" u="none" strike="noStrike">
                          <a:solidFill>
                            <a:srgbClr val="000000"/>
                          </a:solidFill>
                          <a:effectLst/>
                        </a:rPr>
                        <a:t>$100,000_to_$124,999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$100+K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1435276265"/>
                  </a:ext>
                </a:extLst>
              </a:tr>
              <a:tr h="327212">
                <a:tc>
                  <a:txBody>
                    <a:bodyPr/>
                    <a:lstStyle/>
                    <a:p>
                      <a:pPr algn="l" fontAlgn="b"/>
                      <a:r>
                        <a:rPr lang="en-US" sz="1800" b="0" u="none" strike="noStrike">
                          <a:solidFill>
                            <a:srgbClr val="000000"/>
                          </a:solidFill>
                          <a:effectLst/>
                        </a:rPr>
                        <a:t>$125,000_to_$149,999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$100+K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972948242"/>
                  </a:ext>
                </a:extLst>
              </a:tr>
              <a:tr h="327212">
                <a:tc>
                  <a:txBody>
                    <a:bodyPr/>
                    <a:lstStyle/>
                    <a:p>
                      <a:pPr algn="l" fontAlgn="b"/>
                      <a:r>
                        <a:rPr lang="en-US" sz="1800" b="0" u="none" strike="noStrike">
                          <a:solidFill>
                            <a:srgbClr val="000000"/>
                          </a:solidFill>
                          <a:effectLst/>
                        </a:rPr>
                        <a:t>$150,000_to_$199,999</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$100+K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2988180091"/>
                  </a:ext>
                </a:extLst>
              </a:tr>
              <a:tr h="327212">
                <a:tc>
                  <a:txBody>
                    <a:bodyPr/>
                    <a:lstStyle/>
                    <a:p>
                      <a:pPr algn="l" fontAlgn="b"/>
                      <a:r>
                        <a:rPr lang="en-US" sz="1800" b="0" u="none" strike="noStrike">
                          <a:solidFill>
                            <a:srgbClr val="000000"/>
                          </a:solidFill>
                          <a:effectLst/>
                        </a:rPr>
                        <a:t>$200,000_or_more</a:t>
                      </a:r>
                      <a:endParaRPr lang="en-US" sz="1800" b="0" i="0" u="none" strike="noStrike">
                        <a:solidFill>
                          <a:srgbClr val="000000"/>
                        </a:solidFill>
                        <a:effectLst/>
                        <a:latin typeface="Calibri" panose="020F0502020204030204" pitchFamily="34" charset="0"/>
                      </a:endParaRPr>
                    </a:p>
                  </a:txBody>
                  <a:tcPr marL="6285" marR="6285" marT="6285" marB="0" anchor="b"/>
                </a:tc>
                <a:tc>
                  <a:txBody>
                    <a:bodyPr/>
                    <a:lstStyle/>
                    <a:p>
                      <a:pPr algn="l" fontAlgn="b"/>
                      <a:r>
                        <a:rPr lang="en-US" sz="1800" b="0" u="none" strike="noStrike">
                          <a:solidFill>
                            <a:srgbClr val="000000"/>
                          </a:solidFill>
                          <a:effectLst/>
                        </a:rPr>
                        <a:t>$100+K</a:t>
                      </a:r>
                      <a:endParaRPr lang="en-US" sz="1800" b="0" i="0" u="none" strike="noStrike">
                        <a:solidFill>
                          <a:srgbClr val="000000"/>
                        </a:solidFill>
                        <a:effectLst/>
                        <a:latin typeface="Calibri" panose="020F0502020204030204" pitchFamily="34" charset="0"/>
                      </a:endParaRPr>
                    </a:p>
                  </a:txBody>
                  <a:tcPr marL="6285" marR="6285" marT="6285" marB="0" anchor="b"/>
                </a:tc>
                <a:extLst>
                  <a:ext uri="{0D108BD9-81ED-4DB2-BD59-A6C34878D82A}">
                    <a16:rowId xmlns:a16="http://schemas.microsoft.com/office/drawing/2014/main" val="701691454"/>
                  </a:ext>
                </a:extLst>
              </a:tr>
            </a:tbl>
          </a:graphicData>
        </a:graphic>
      </p:graphicFrame>
    </p:spTree>
    <p:extLst>
      <p:ext uri="{BB962C8B-B14F-4D97-AF65-F5344CB8AC3E}">
        <p14:creationId xmlns:p14="http://schemas.microsoft.com/office/powerpoint/2010/main" val="3802642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41D5986-447F-441B-AA2D-7DE680224A59}"/>
              </a:ext>
            </a:extLst>
          </p:cNvPr>
          <p:cNvSpPr>
            <a:spLocks noGrp="1"/>
          </p:cNvSpPr>
          <p:nvPr>
            <p:ph type="title"/>
          </p:nvPr>
        </p:nvSpPr>
        <p:spPr/>
        <p:txBody>
          <a:bodyPr/>
          <a:lstStyle/>
          <a:p>
            <a:r>
              <a:rPr lang="en-US" dirty="0"/>
              <a:t>Process</a:t>
            </a:r>
          </a:p>
        </p:txBody>
      </p:sp>
      <p:sp>
        <p:nvSpPr>
          <p:cNvPr id="8" name="Content Placeholder 7">
            <a:extLst>
              <a:ext uri="{FF2B5EF4-FFF2-40B4-BE49-F238E27FC236}">
                <a16:creationId xmlns:a16="http://schemas.microsoft.com/office/drawing/2014/main" id="{C29DECC2-6F8A-4FB8-BB52-B2A99285864D}"/>
              </a:ext>
            </a:extLst>
          </p:cNvPr>
          <p:cNvSpPr>
            <a:spLocks noGrp="1"/>
          </p:cNvSpPr>
          <p:nvPr>
            <p:ph idx="1"/>
          </p:nvPr>
        </p:nvSpPr>
        <p:spPr/>
        <p:txBody>
          <a:bodyPr>
            <a:normAutofit lnSpcReduction="10000"/>
          </a:bodyPr>
          <a:lstStyle/>
          <a:p>
            <a:pPr marL="457200" indent="-457200">
              <a:buFont typeface="+mj-lt"/>
              <a:buAutoNum type="arabicPeriod"/>
            </a:pPr>
            <a:r>
              <a:rPr lang="en-US" dirty="0"/>
              <a:t>Identify if variables are spatially autocorrelated (Moran’s I)</a:t>
            </a:r>
          </a:p>
          <a:p>
            <a:pPr marL="457200" indent="-457200">
              <a:buFont typeface="+mj-lt"/>
              <a:buAutoNum type="arabicPeriod"/>
            </a:pPr>
            <a:r>
              <a:rPr lang="en-US" dirty="0"/>
              <a:t>If variables are autocorrelated, identify local indices of spatial autocorrelation (LISA)</a:t>
            </a:r>
          </a:p>
          <a:p>
            <a:pPr marL="457200" indent="-457200">
              <a:buFont typeface="+mj-lt"/>
              <a:buAutoNum type="arabicPeriod"/>
            </a:pPr>
            <a:r>
              <a:rPr lang="en-US" dirty="0"/>
              <a:t>Filter the data to identify census tracts that are high frequency and highly clustered</a:t>
            </a:r>
          </a:p>
          <a:p>
            <a:pPr marL="457200" indent="-457200">
              <a:buFont typeface="+mj-lt"/>
              <a:buAutoNum type="arabicPeriod"/>
            </a:pPr>
            <a:r>
              <a:rPr lang="en-US" dirty="0"/>
              <a:t>Identify tracts that are unique to each </a:t>
            </a:r>
            <a:r>
              <a:rPr lang="en-US" dirty="0" err="1"/>
              <a:t>panethnic</a:t>
            </a:r>
            <a:r>
              <a:rPr lang="en-US" dirty="0"/>
              <a:t> group</a:t>
            </a:r>
          </a:p>
          <a:p>
            <a:pPr marL="685800" lvl="1" indent="-457200">
              <a:buFont typeface="Arial" panose="020B0604020202020204" pitchFamily="34" charset="0"/>
              <a:buChar char="•"/>
            </a:pPr>
            <a:r>
              <a:rPr lang="en-US" dirty="0"/>
              <a:t>I want to identify unique </a:t>
            </a:r>
            <a:r>
              <a:rPr lang="en-US" dirty="0" err="1"/>
              <a:t>panethnic</a:t>
            </a:r>
            <a:r>
              <a:rPr lang="en-US" dirty="0"/>
              <a:t> experiences</a:t>
            </a:r>
          </a:p>
          <a:p>
            <a:pPr marL="457200" indent="-457200">
              <a:buFont typeface="+mj-lt"/>
              <a:buAutoNum type="arabicPeriod"/>
            </a:pPr>
            <a:r>
              <a:rPr lang="en-US" dirty="0"/>
              <a:t>Apply Kruskal-Wallis test to determine if the means are all the same</a:t>
            </a:r>
          </a:p>
          <a:p>
            <a:pPr marL="457200" indent="-457200">
              <a:buFont typeface="+mj-lt"/>
              <a:buAutoNum type="arabicPeriod"/>
            </a:pPr>
            <a:r>
              <a:rPr lang="en-US" dirty="0"/>
              <a:t>If the means are not the same, apply Pairwise Wilcox test to determine which groups are different</a:t>
            </a:r>
          </a:p>
          <a:p>
            <a:pPr marL="457200" indent="-457200">
              <a:buFont typeface="+mj-lt"/>
              <a:buAutoNum type="arabicPeriod"/>
            </a:pPr>
            <a:endParaRPr lang="en-US" dirty="0"/>
          </a:p>
        </p:txBody>
      </p:sp>
    </p:spTree>
    <p:extLst>
      <p:ext uri="{BB962C8B-B14F-4D97-AF65-F5344CB8AC3E}">
        <p14:creationId xmlns:p14="http://schemas.microsoft.com/office/powerpoint/2010/main" val="2709284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p:txBody>
          <a:bodyPr/>
          <a:lstStyle/>
          <a:p>
            <a:r>
              <a:rPr lang="en-US" dirty="0"/>
              <a:t>List of Methods: Spatial Methods</a:t>
            </a:r>
          </a:p>
        </p:txBody>
      </p:sp>
      <p:sp>
        <p:nvSpPr>
          <p:cNvPr id="4" name="Text Placeholder 3">
            <a:extLst>
              <a:ext uri="{FF2B5EF4-FFF2-40B4-BE49-F238E27FC236}">
                <a16:creationId xmlns:a16="http://schemas.microsoft.com/office/drawing/2014/main" id="{79746D72-4232-429E-B059-2F74F57A550A}"/>
              </a:ext>
            </a:extLst>
          </p:cNvPr>
          <p:cNvSpPr>
            <a:spLocks noGrp="1"/>
          </p:cNvSpPr>
          <p:nvPr>
            <p:ph type="body" idx="1"/>
          </p:nvPr>
        </p:nvSpPr>
        <p:spPr/>
        <p:txBody>
          <a:bodyPr>
            <a:normAutofit fontScale="92500" lnSpcReduction="10000"/>
          </a:bodyPr>
          <a:lstStyle/>
          <a:p>
            <a:r>
              <a:rPr lang="en-US" dirty="0"/>
              <a:t>Moran’s I</a:t>
            </a:r>
          </a:p>
        </p:txBody>
      </p:sp>
      <p:sp>
        <p:nvSpPr>
          <p:cNvPr id="5" name="Content Placeholder 4">
            <a:extLst>
              <a:ext uri="{FF2B5EF4-FFF2-40B4-BE49-F238E27FC236}">
                <a16:creationId xmlns:a16="http://schemas.microsoft.com/office/drawing/2014/main" id="{66F21E69-75C8-4693-BCEE-D6AD8A12369F}"/>
              </a:ext>
            </a:extLst>
          </p:cNvPr>
          <p:cNvSpPr>
            <a:spLocks noGrp="1"/>
          </p:cNvSpPr>
          <p:nvPr>
            <p:ph sz="half" idx="2"/>
          </p:nvPr>
        </p:nvSpPr>
        <p:spPr/>
        <p:txBody>
          <a:bodyPr>
            <a:normAutofit fontScale="70000" lnSpcReduction="20000"/>
          </a:bodyPr>
          <a:lstStyle/>
          <a:p>
            <a:r>
              <a:rPr lang="en-US" sz="2000" dirty="0"/>
              <a:t>Moran’s I has been widely used to test for spatial autocorrelation or spatial dependencies and its value determines the strength of autocorrelation indicating how clustered values are. </a:t>
            </a:r>
          </a:p>
          <a:p>
            <a:r>
              <a:rPr lang="en-US" sz="2000" dirty="0"/>
              <a:t>Values that are closer to 1 indicate strong positive autocorrelation, while values closer to -1 indicate negative autocorrelation that being how repelled values are. Conversely, if values are positively autocorrelated they are spatially clustered. If the value is close to 0, then there is no spatial autocorrelation, indicating a random pattern. </a:t>
            </a:r>
          </a:p>
          <a:p>
            <a:endParaRPr lang="en-US" dirty="0"/>
          </a:p>
        </p:txBody>
      </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3"/>
          </p:nvPr>
        </p:nvSpPr>
        <p:spPr/>
        <p:txBody>
          <a:bodyPr>
            <a:normAutofit fontScale="92500" lnSpcReduction="10000"/>
          </a:bodyPr>
          <a:lstStyle/>
          <a:p>
            <a:r>
              <a:rPr lang="en-US" dirty="0"/>
              <a:t>Local Indicator of Spatial Association (LISA)</a:t>
            </a:r>
          </a:p>
        </p:txBody>
      </p:sp>
      <p:sp>
        <p:nvSpPr>
          <p:cNvPr id="7" name="Content Placeholder 6">
            <a:extLst>
              <a:ext uri="{FF2B5EF4-FFF2-40B4-BE49-F238E27FC236}">
                <a16:creationId xmlns:a16="http://schemas.microsoft.com/office/drawing/2014/main" id="{E18E9D7E-341C-4C32-B168-33714E105F24}"/>
              </a:ext>
            </a:extLst>
          </p:cNvPr>
          <p:cNvSpPr>
            <a:spLocks noGrp="1"/>
          </p:cNvSpPr>
          <p:nvPr>
            <p:ph sz="quarter" idx="4"/>
          </p:nvPr>
        </p:nvSpPr>
        <p:spPr/>
        <p:txBody>
          <a:bodyPr>
            <a:noAutofit/>
          </a:bodyPr>
          <a:lstStyle/>
          <a:p>
            <a:r>
              <a:rPr lang="en-US" sz="1400" dirty="0"/>
              <a:t>the LISA for each observation gives an indication of the extent of significant spatial clustering of similar values around that observation and</a:t>
            </a:r>
          </a:p>
          <a:p>
            <a:r>
              <a:rPr lang="en-US" sz="1400" dirty="0"/>
              <a:t>the sum of LISAs for all observations is proportional to a global indicator of spatial </a:t>
            </a:r>
            <a:r>
              <a:rPr lang="en-US" sz="1400" dirty="0" err="1"/>
              <a:t>association.The</a:t>
            </a:r>
            <a:r>
              <a:rPr lang="en-US" sz="1400" dirty="0"/>
              <a:t> LISA we will be looking at is Moran’s I at a local level for each point. In our case each census block calculated individually and then summed to provide the I in the Moran's I.</a:t>
            </a:r>
          </a:p>
        </p:txBody>
      </p:sp>
    </p:spTree>
    <p:extLst>
      <p:ext uri="{BB962C8B-B14F-4D97-AF65-F5344CB8AC3E}">
        <p14:creationId xmlns:p14="http://schemas.microsoft.com/office/powerpoint/2010/main" val="2876830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3718EC90-0075-44F0-A564-F0709051FD36}"/>
              </a:ext>
            </a:extLst>
          </p:cNvPr>
          <p:cNvSpPr txBox="1">
            <a:spLocks/>
          </p:cNvSpPr>
          <p:nvPr/>
        </p:nvSpPr>
        <p:spPr>
          <a:xfrm>
            <a:off x="146221" y="397275"/>
            <a:ext cx="2588312" cy="5693424"/>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3600" dirty="0"/>
              <a:t>Moran’s I</a:t>
            </a:r>
          </a:p>
        </p:txBody>
      </p:sp>
      <p:sp>
        <p:nvSpPr>
          <p:cNvPr id="26" name="Content Placeholder 2">
            <a:extLst>
              <a:ext uri="{FF2B5EF4-FFF2-40B4-BE49-F238E27FC236}">
                <a16:creationId xmlns:a16="http://schemas.microsoft.com/office/drawing/2014/main" id="{26C4A3C9-D20F-45AE-BE8B-7E38D0A50BED}"/>
              </a:ext>
            </a:extLst>
          </p:cNvPr>
          <p:cNvSpPr txBox="1">
            <a:spLocks/>
          </p:cNvSpPr>
          <p:nvPr/>
        </p:nvSpPr>
        <p:spPr>
          <a:xfrm>
            <a:off x="146221" y="947856"/>
            <a:ext cx="2484575" cy="5756838"/>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ct val="0"/>
              </a:spcBef>
            </a:pPr>
            <a:r>
              <a:rPr lang="en-US" sz="3600" dirty="0">
                <a:solidFill>
                  <a:schemeClr val="bg1"/>
                </a:solidFill>
                <a:latin typeface="+mj-lt"/>
                <a:ea typeface="+mj-ea"/>
                <a:cs typeface="+mj-cs"/>
              </a:rPr>
              <a:t>Are Asian Americans Clustered?</a:t>
            </a:r>
          </a:p>
        </p:txBody>
      </p:sp>
      <p:sp>
        <p:nvSpPr>
          <p:cNvPr id="20" name="Rectangle 19">
            <a:extLst>
              <a:ext uri="{FF2B5EF4-FFF2-40B4-BE49-F238E27FC236}">
                <a16:creationId xmlns:a16="http://schemas.microsoft.com/office/drawing/2014/main" id="{0332E89A-1F05-4AFF-A1D3-2B10A67BA42C}"/>
              </a:ext>
            </a:extLst>
          </p:cNvPr>
          <p:cNvSpPr/>
          <p:nvPr/>
        </p:nvSpPr>
        <p:spPr>
          <a:xfrm>
            <a:off x="8572500" y="0"/>
            <a:ext cx="3619499" cy="68580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1">
            <a:extLst>
              <a:ext uri="{FF2B5EF4-FFF2-40B4-BE49-F238E27FC236}">
                <a16:creationId xmlns:a16="http://schemas.microsoft.com/office/drawing/2014/main" id="{F9882AC8-C691-4DF3-ADBD-9EA7B4FBE1CF}"/>
              </a:ext>
            </a:extLst>
          </p:cNvPr>
          <p:cNvSpPr txBox="1">
            <a:spLocks/>
          </p:cNvSpPr>
          <p:nvPr/>
        </p:nvSpPr>
        <p:spPr>
          <a:xfrm>
            <a:off x="8801101" y="888536"/>
            <a:ext cx="3099530"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3200" dirty="0"/>
              <a:t>Asian American </a:t>
            </a:r>
            <a:r>
              <a:rPr lang="en-US" sz="3200" dirty="0" err="1"/>
              <a:t>PanEthnic</a:t>
            </a:r>
            <a:r>
              <a:rPr lang="en-US" sz="3200" dirty="0"/>
              <a:t> Group Clustering</a:t>
            </a:r>
          </a:p>
        </p:txBody>
      </p:sp>
      <p:sp>
        <p:nvSpPr>
          <p:cNvPr id="11" name="Text Placeholder 5">
            <a:extLst>
              <a:ext uri="{FF2B5EF4-FFF2-40B4-BE49-F238E27FC236}">
                <a16:creationId xmlns:a16="http://schemas.microsoft.com/office/drawing/2014/main" id="{2EC7E045-B9B4-4B98-8CAF-89218CBFFB8E}"/>
              </a:ext>
            </a:extLst>
          </p:cNvPr>
          <p:cNvSpPr txBox="1">
            <a:spLocks/>
          </p:cNvSpPr>
          <p:nvPr/>
        </p:nvSpPr>
        <p:spPr>
          <a:xfrm>
            <a:off x="8801101" y="4132523"/>
            <a:ext cx="1838427" cy="1478402"/>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chemeClr val="bg1"/>
                </a:solidFill>
              </a:rPr>
              <a:t>P-values &lt; 0.05</a:t>
            </a:r>
          </a:p>
        </p:txBody>
      </p:sp>
      <p:pic>
        <p:nvPicPr>
          <p:cNvPr id="3" name="Picture 2" descr="Map&#10;&#10;Description automatically generated">
            <a:extLst>
              <a:ext uri="{FF2B5EF4-FFF2-40B4-BE49-F238E27FC236}">
                <a16:creationId xmlns:a16="http://schemas.microsoft.com/office/drawing/2014/main" id="{DEE87226-0250-42F1-9950-9C70BD533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4000500" cy="3406426"/>
          </a:xfrm>
          <a:prstGeom prst="rect">
            <a:avLst/>
          </a:prstGeom>
        </p:spPr>
      </p:pic>
      <p:pic>
        <p:nvPicPr>
          <p:cNvPr id="7" name="Picture 6" descr="Map&#10;&#10;Description automatically generated">
            <a:extLst>
              <a:ext uri="{FF2B5EF4-FFF2-40B4-BE49-F238E27FC236}">
                <a16:creationId xmlns:a16="http://schemas.microsoft.com/office/drawing/2014/main" id="{81329A93-934A-4293-A104-671A118AAF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500" y="3410441"/>
            <a:ext cx="4015740" cy="3419403"/>
          </a:xfrm>
          <a:prstGeom prst="rect">
            <a:avLst/>
          </a:prstGeom>
        </p:spPr>
      </p:pic>
      <p:pic>
        <p:nvPicPr>
          <p:cNvPr id="12" name="Picture 11" descr="Map&#10;&#10;Description automatically generated">
            <a:extLst>
              <a:ext uri="{FF2B5EF4-FFF2-40B4-BE49-F238E27FC236}">
                <a16:creationId xmlns:a16="http://schemas.microsoft.com/office/drawing/2014/main" id="{7EE37B07-B410-408D-9F45-2399C1F603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406427"/>
            <a:ext cx="4053520" cy="3451573"/>
          </a:xfrm>
          <a:prstGeom prst="rect">
            <a:avLst/>
          </a:prstGeom>
        </p:spPr>
      </p:pic>
      <p:pic>
        <p:nvPicPr>
          <p:cNvPr id="14" name="Picture 13" descr="Map&#10;&#10;Description automatically generated">
            <a:extLst>
              <a:ext uri="{FF2B5EF4-FFF2-40B4-BE49-F238E27FC236}">
                <a16:creationId xmlns:a16="http://schemas.microsoft.com/office/drawing/2014/main" id="{8014D6C4-ABB6-429E-BA85-0F1B1A4263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0500" y="28156"/>
            <a:ext cx="3967434" cy="3378271"/>
          </a:xfrm>
          <a:prstGeom prst="rect">
            <a:avLst/>
          </a:prstGeom>
        </p:spPr>
      </p:pic>
    </p:spTree>
    <p:extLst>
      <p:ext uri="{BB962C8B-B14F-4D97-AF65-F5344CB8AC3E}">
        <p14:creationId xmlns:p14="http://schemas.microsoft.com/office/powerpoint/2010/main" val="1935149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3718EC90-0075-44F0-A564-F0709051FD36}"/>
              </a:ext>
            </a:extLst>
          </p:cNvPr>
          <p:cNvSpPr txBox="1">
            <a:spLocks/>
          </p:cNvSpPr>
          <p:nvPr/>
        </p:nvSpPr>
        <p:spPr>
          <a:xfrm>
            <a:off x="146221" y="397275"/>
            <a:ext cx="2588312" cy="5693424"/>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3600" dirty="0"/>
              <a:t>Moran’s I</a:t>
            </a:r>
          </a:p>
        </p:txBody>
      </p:sp>
      <p:sp>
        <p:nvSpPr>
          <p:cNvPr id="26" name="Content Placeholder 2">
            <a:extLst>
              <a:ext uri="{FF2B5EF4-FFF2-40B4-BE49-F238E27FC236}">
                <a16:creationId xmlns:a16="http://schemas.microsoft.com/office/drawing/2014/main" id="{26C4A3C9-D20F-45AE-BE8B-7E38D0A50BED}"/>
              </a:ext>
            </a:extLst>
          </p:cNvPr>
          <p:cNvSpPr txBox="1">
            <a:spLocks/>
          </p:cNvSpPr>
          <p:nvPr/>
        </p:nvSpPr>
        <p:spPr>
          <a:xfrm>
            <a:off x="146221" y="947856"/>
            <a:ext cx="2484575" cy="5756838"/>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ct val="0"/>
              </a:spcBef>
            </a:pPr>
            <a:r>
              <a:rPr lang="en-US" sz="3600" dirty="0">
                <a:solidFill>
                  <a:schemeClr val="bg1"/>
                </a:solidFill>
                <a:latin typeface="+mj-lt"/>
                <a:ea typeface="+mj-ea"/>
                <a:cs typeface="+mj-cs"/>
              </a:rPr>
              <a:t>Are Asian Americans Clustered?</a:t>
            </a:r>
          </a:p>
        </p:txBody>
      </p:sp>
      <p:pic>
        <p:nvPicPr>
          <p:cNvPr id="5" name="Picture 4" descr="Map&#10;&#10;Description automatically generated">
            <a:extLst>
              <a:ext uri="{FF2B5EF4-FFF2-40B4-BE49-F238E27FC236}">
                <a16:creationId xmlns:a16="http://schemas.microsoft.com/office/drawing/2014/main" id="{62210ED8-9DA9-4820-A4BD-0422F8F655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4" y="3370243"/>
            <a:ext cx="4886325" cy="3328565"/>
          </a:xfrm>
          <a:prstGeom prst="rect">
            <a:avLst/>
          </a:prstGeom>
        </p:spPr>
      </p:pic>
      <p:pic>
        <p:nvPicPr>
          <p:cNvPr id="8" name="Picture 7" descr="Map&#10;&#10;Description automatically generated">
            <a:extLst>
              <a:ext uri="{FF2B5EF4-FFF2-40B4-BE49-F238E27FC236}">
                <a16:creationId xmlns:a16="http://schemas.microsoft.com/office/drawing/2014/main" id="{7788B301-C549-499E-A725-59C3229338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9160"/>
            <a:ext cx="5019675" cy="3419403"/>
          </a:xfrm>
          <a:prstGeom prst="rect">
            <a:avLst/>
          </a:prstGeom>
        </p:spPr>
      </p:pic>
      <p:sp>
        <p:nvSpPr>
          <p:cNvPr id="20" name="Rectangle 19">
            <a:extLst>
              <a:ext uri="{FF2B5EF4-FFF2-40B4-BE49-F238E27FC236}">
                <a16:creationId xmlns:a16="http://schemas.microsoft.com/office/drawing/2014/main" id="{0332E89A-1F05-4AFF-A1D3-2B10A67BA42C}"/>
              </a:ext>
            </a:extLst>
          </p:cNvPr>
          <p:cNvSpPr/>
          <p:nvPr/>
        </p:nvSpPr>
        <p:spPr>
          <a:xfrm>
            <a:off x="9726004" y="0"/>
            <a:ext cx="2465995" cy="68580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1">
            <a:extLst>
              <a:ext uri="{FF2B5EF4-FFF2-40B4-BE49-F238E27FC236}">
                <a16:creationId xmlns:a16="http://schemas.microsoft.com/office/drawing/2014/main" id="{F9882AC8-C691-4DF3-ADBD-9EA7B4FBE1CF}"/>
              </a:ext>
            </a:extLst>
          </p:cNvPr>
          <p:cNvSpPr txBox="1">
            <a:spLocks/>
          </p:cNvSpPr>
          <p:nvPr/>
        </p:nvSpPr>
        <p:spPr>
          <a:xfrm>
            <a:off x="10062203" y="2260872"/>
            <a:ext cx="1838427"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p:txBody>
      </p:sp>
      <p:pic>
        <p:nvPicPr>
          <p:cNvPr id="6" name="Picture 5" descr="Map&#10;&#10;Description automatically generated">
            <a:extLst>
              <a:ext uri="{FF2B5EF4-FFF2-40B4-BE49-F238E27FC236}">
                <a16:creationId xmlns:a16="http://schemas.microsoft.com/office/drawing/2014/main" id="{3724E3C1-0407-4E7A-8D3F-AD7B5790B0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9159" y="-29965"/>
            <a:ext cx="4816845" cy="3419403"/>
          </a:xfrm>
          <a:prstGeom prst="rect">
            <a:avLst/>
          </a:prstGeom>
        </p:spPr>
      </p:pic>
      <p:pic>
        <p:nvPicPr>
          <p:cNvPr id="10" name="Picture 9" descr="Map&#10;&#10;Description automatically generated">
            <a:extLst>
              <a:ext uri="{FF2B5EF4-FFF2-40B4-BE49-F238E27FC236}">
                <a16:creationId xmlns:a16="http://schemas.microsoft.com/office/drawing/2014/main" id="{A385B432-805C-4526-8516-8188CF6BFB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7787" y="3370243"/>
            <a:ext cx="5019675" cy="3419402"/>
          </a:xfrm>
          <a:prstGeom prst="rect">
            <a:avLst/>
          </a:prstGeom>
        </p:spPr>
      </p:pic>
    </p:spTree>
    <p:extLst>
      <p:ext uri="{BB962C8B-B14F-4D97-AF65-F5344CB8AC3E}">
        <p14:creationId xmlns:p14="http://schemas.microsoft.com/office/powerpoint/2010/main" val="1178382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p:txBody>
          <a:bodyPr>
            <a:normAutofit/>
          </a:bodyPr>
          <a:lstStyle/>
          <a:p>
            <a:r>
              <a:rPr lang="en-US" dirty="0"/>
              <a:t>List of Methods: Kruskal-Wallis</a:t>
            </a:r>
          </a:p>
        </p:txBody>
      </p:sp>
      <p:sp>
        <p:nvSpPr>
          <p:cNvPr id="5" name="Content Placeholder 4">
            <a:extLst>
              <a:ext uri="{FF2B5EF4-FFF2-40B4-BE49-F238E27FC236}">
                <a16:creationId xmlns:a16="http://schemas.microsoft.com/office/drawing/2014/main" id="{66F21E69-75C8-4693-BCEE-D6AD8A12369F}"/>
              </a:ext>
            </a:extLst>
          </p:cNvPr>
          <p:cNvSpPr>
            <a:spLocks noGrp="1"/>
          </p:cNvSpPr>
          <p:nvPr>
            <p:ph sz="half" idx="2"/>
          </p:nvPr>
        </p:nvSpPr>
        <p:spPr>
          <a:xfrm>
            <a:off x="484552" y="2752725"/>
            <a:ext cx="4335098" cy="3436937"/>
          </a:xfrm>
        </p:spPr>
        <p:txBody>
          <a:bodyPr>
            <a:normAutofit fontScale="92500" lnSpcReduction="20000"/>
          </a:bodyPr>
          <a:lstStyle/>
          <a:p>
            <a:r>
              <a:rPr lang="en-US" sz="2400" dirty="0"/>
              <a:t>Under normal assumptions, populations are normally distributed, and an ANOVA can be run to compare the groups means.</a:t>
            </a:r>
          </a:p>
          <a:p>
            <a:r>
              <a:rPr lang="en-US" sz="2400" dirty="0"/>
              <a:t>However, in the case with a small n, and non-parametric data a Kruskal-Wallis H test can be used instead.  (Cohen, 2013)</a:t>
            </a:r>
          </a:p>
          <a:p>
            <a:endParaRPr lang="en-US" sz="2400" dirty="0"/>
          </a:p>
        </p:txBody>
      </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3"/>
          </p:nvPr>
        </p:nvSpPr>
        <p:spPr>
          <a:xfrm>
            <a:off x="5419729" y="2562225"/>
            <a:ext cx="6537268" cy="1825175"/>
          </a:xfrm>
        </p:spPr>
        <p:txBody>
          <a:bodyPr>
            <a:normAutofit/>
          </a:bodyPr>
          <a:lstStyle/>
          <a:p>
            <a:r>
              <a:rPr lang="en-US" b="1" dirty="0"/>
              <a:t>Null Hypothesis: </a:t>
            </a:r>
            <a:r>
              <a:rPr lang="en-US" dirty="0"/>
              <a:t>There is no statistically significant difference in means across unique high frequency, high clustered census tracts</a:t>
            </a:r>
          </a:p>
        </p:txBody>
      </p:sp>
      <p:sp>
        <p:nvSpPr>
          <p:cNvPr id="9" name="Text Placeholder 5">
            <a:extLst>
              <a:ext uri="{FF2B5EF4-FFF2-40B4-BE49-F238E27FC236}">
                <a16:creationId xmlns:a16="http://schemas.microsoft.com/office/drawing/2014/main" id="{08C791AC-628A-46D0-A91B-E9D37B279FE7}"/>
              </a:ext>
            </a:extLst>
          </p:cNvPr>
          <p:cNvSpPr txBox="1">
            <a:spLocks/>
          </p:cNvSpPr>
          <p:nvPr/>
        </p:nvSpPr>
        <p:spPr>
          <a:xfrm>
            <a:off x="5419729" y="4711249"/>
            <a:ext cx="6457941" cy="1691639"/>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400" b="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b="1" dirty="0"/>
              <a:t>Alternate Hypothesis: </a:t>
            </a:r>
            <a:r>
              <a:rPr lang="en-US" dirty="0"/>
              <a:t>There is a statistically significant difference in means across unique high frequency, high clustered census tracts</a:t>
            </a:r>
          </a:p>
        </p:txBody>
      </p:sp>
      <p:cxnSp>
        <p:nvCxnSpPr>
          <p:cNvPr id="11" name="Straight Connector 10">
            <a:extLst>
              <a:ext uri="{FF2B5EF4-FFF2-40B4-BE49-F238E27FC236}">
                <a16:creationId xmlns:a16="http://schemas.microsoft.com/office/drawing/2014/main" id="{2AA68D32-21E9-47CD-86B4-C9350B7063C0}"/>
              </a:ext>
            </a:extLst>
          </p:cNvPr>
          <p:cNvCxnSpPr>
            <a:cxnSpLocks/>
          </p:cNvCxnSpPr>
          <p:nvPr/>
        </p:nvCxnSpPr>
        <p:spPr>
          <a:xfrm flipV="1">
            <a:off x="5159353" y="2530025"/>
            <a:ext cx="0" cy="3985465"/>
          </a:xfrm>
          <a:prstGeom prst="line">
            <a:avLst/>
          </a:prstGeom>
          <a:ln w="28575">
            <a:solidFill>
              <a:srgbClr val="92D05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7493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13">
            <a:extLst>
              <a:ext uri="{FF2B5EF4-FFF2-40B4-BE49-F238E27FC236}">
                <a16:creationId xmlns:a16="http://schemas.microsoft.com/office/drawing/2014/main" id="{2380A34A-731B-4B77-8D1A-4326EA612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5">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5429F9C9-4520-4A34-8491-84D3434562DF}"/>
              </a:ext>
            </a:extLst>
          </p:cNvPr>
          <p:cNvSpPr>
            <a:spLocks noGrp="1"/>
          </p:cNvSpPr>
          <p:nvPr>
            <p:ph type="title"/>
          </p:nvPr>
        </p:nvSpPr>
        <p:spPr>
          <a:xfrm>
            <a:off x="146222" y="365125"/>
            <a:ext cx="2689847" cy="2783592"/>
          </a:xfrm>
        </p:spPr>
        <p:txBody>
          <a:bodyPr>
            <a:normAutofit/>
          </a:bodyPr>
          <a:lstStyle/>
          <a:p>
            <a:r>
              <a:rPr lang="en-US" sz="3200" dirty="0"/>
              <a:t>Kruskal-Willis Significance</a:t>
            </a:r>
          </a:p>
        </p:txBody>
      </p:sp>
      <p:grpSp>
        <p:nvGrpSpPr>
          <p:cNvPr id="30" name="Group 17">
            <a:extLst>
              <a:ext uri="{FF2B5EF4-FFF2-40B4-BE49-F238E27FC236}">
                <a16:creationId xmlns:a16="http://schemas.microsoft.com/office/drawing/2014/main" id="{D637F229-3203-4783-BAA9-C5F4AE1369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29000"/>
            <a:chOff x="0" y="3438071"/>
            <a:chExt cx="3047997" cy="3429000"/>
          </a:xfrm>
        </p:grpSpPr>
        <p:sp>
          <p:nvSpPr>
            <p:cNvPr id="19" name="Rectangle 18">
              <a:extLst>
                <a:ext uri="{FF2B5EF4-FFF2-40B4-BE49-F238E27FC236}">
                  <a16:creationId xmlns:a16="http://schemas.microsoft.com/office/drawing/2014/main" id="{258ED267-CBD7-48CA-8FBD-FC65502AAB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35AB1F4-1BAE-422B-9787-CAC85DB09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47142"/>
              <a:ext cx="3047997" cy="3419929"/>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 name="Content Placeholder 8">
            <a:extLst>
              <a:ext uri="{FF2B5EF4-FFF2-40B4-BE49-F238E27FC236}">
                <a16:creationId xmlns:a16="http://schemas.microsoft.com/office/drawing/2014/main" id="{8F7BE6FA-7CE8-4CC2-A870-170D505ED674}"/>
              </a:ext>
            </a:extLst>
          </p:cNvPr>
          <p:cNvGraphicFramePr>
            <a:graphicFrameLocks noGrp="1"/>
          </p:cNvGraphicFramePr>
          <p:nvPr>
            <p:ph idx="1"/>
            <p:extLst>
              <p:ext uri="{D42A27DB-BD31-4B8C-83A1-F6EECF244321}">
                <p14:modId xmlns:p14="http://schemas.microsoft.com/office/powerpoint/2010/main" val="4098823399"/>
              </p:ext>
            </p:extLst>
          </p:nvPr>
        </p:nvGraphicFramePr>
        <p:xfrm>
          <a:off x="3318038" y="214672"/>
          <a:ext cx="8727740" cy="6446797"/>
        </p:xfrm>
        <a:graphic>
          <a:graphicData uri="http://schemas.openxmlformats.org/drawingml/2006/table">
            <a:tbl>
              <a:tblPr firstRow="1" bandRow="1">
                <a:solidFill>
                  <a:schemeClr val="bg1"/>
                </a:solidFill>
              </a:tblPr>
              <a:tblGrid>
                <a:gridCol w="1534652">
                  <a:extLst>
                    <a:ext uri="{9D8B030D-6E8A-4147-A177-3AD203B41FA5}">
                      <a16:colId xmlns:a16="http://schemas.microsoft.com/office/drawing/2014/main" val="2752135735"/>
                    </a:ext>
                  </a:extLst>
                </a:gridCol>
                <a:gridCol w="643137">
                  <a:extLst>
                    <a:ext uri="{9D8B030D-6E8A-4147-A177-3AD203B41FA5}">
                      <a16:colId xmlns:a16="http://schemas.microsoft.com/office/drawing/2014/main" val="2266175988"/>
                    </a:ext>
                  </a:extLst>
                </a:gridCol>
                <a:gridCol w="1438373">
                  <a:extLst>
                    <a:ext uri="{9D8B030D-6E8A-4147-A177-3AD203B41FA5}">
                      <a16:colId xmlns:a16="http://schemas.microsoft.com/office/drawing/2014/main" val="310228962"/>
                    </a:ext>
                  </a:extLst>
                </a:gridCol>
                <a:gridCol w="5111578">
                  <a:extLst>
                    <a:ext uri="{9D8B030D-6E8A-4147-A177-3AD203B41FA5}">
                      <a16:colId xmlns:a16="http://schemas.microsoft.com/office/drawing/2014/main" val="371603806"/>
                    </a:ext>
                  </a:extLst>
                </a:gridCol>
              </a:tblGrid>
              <a:tr h="645589">
                <a:tc>
                  <a:txBody>
                    <a:bodyPr/>
                    <a:lstStyle/>
                    <a:p>
                      <a:pPr algn="l" fontAlgn="b"/>
                      <a:r>
                        <a:rPr lang="en-US" sz="2100" b="0" i="0" u="none" strike="noStrike" cap="none" spc="0" dirty="0">
                          <a:solidFill>
                            <a:schemeClr val="bg1"/>
                          </a:solidFill>
                          <a:effectLst/>
                          <a:latin typeface="Calibri" panose="020F0502020204030204" pitchFamily="34" charset="0"/>
                        </a:rPr>
                        <a:t>statistic</a:t>
                      </a:r>
                    </a:p>
                  </a:txBody>
                  <a:tcPr marL="177310" marR="11524" marT="136392" marB="136392"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l" fontAlgn="b"/>
                      <a:r>
                        <a:rPr lang="en-US" sz="2100" b="0" i="0" u="none" strike="noStrike" cap="none" spc="0">
                          <a:solidFill>
                            <a:schemeClr val="bg1"/>
                          </a:solidFill>
                          <a:effectLst/>
                          <a:latin typeface="Calibri" panose="020F0502020204030204" pitchFamily="34" charset="0"/>
                        </a:rPr>
                        <a:t>df</a:t>
                      </a:r>
                    </a:p>
                  </a:txBody>
                  <a:tcPr marL="177310" marR="11524" marT="136392" marB="136392"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l" fontAlgn="b"/>
                      <a:r>
                        <a:rPr lang="en-US" sz="2100" b="0" i="0" u="none" strike="noStrike" cap="none" spc="0">
                          <a:solidFill>
                            <a:schemeClr val="bg1"/>
                          </a:solidFill>
                          <a:effectLst/>
                          <a:latin typeface="Calibri" panose="020F0502020204030204" pitchFamily="34" charset="0"/>
                        </a:rPr>
                        <a:t>p</a:t>
                      </a:r>
                    </a:p>
                  </a:txBody>
                  <a:tcPr marL="177310" marR="11524" marT="136392" marB="136392"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algn="l" fontAlgn="b"/>
                      <a:r>
                        <a:rPr lang="en-US" sz="2100" b="0" i="0" u="none" strike="noStrike" cap="none" spc="0">
                          <a:solidFill>
                            <a:schemeClr val="bg1"/>
                          </a:solidFill>
                          <a:effectLst/>
                          <a:latin typeface="Calibri" panose="020F0502020204030204" pitchFamily="34" charset="0"/>
                        </a:rPr>
                        <a:t>Variable</a:t>
                      </a:r>
                    </a:p>
                  </a:txBody>
                  <a:tcPr marL="177310" marR="11524" marT="136392" marB="136392"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2443554377"/>
                  </a:ext>
                </a:extLst>
              </a:tr>
              <a:tr h="645589">
                <a:tc>
                  <a:txBody>
                    <a:bodyPr/>
                    <a:lstStyle/>
                    <a:p>
                      <a:pPr algn="r" fontAlgn="b"/>
                      <a:r>
                        <a:rPr lang="en-US" sz="2000" b="0" i="0" u="none" strike="noStrike" dirty="0">
                          <a:solidFill>
                            <a:srgbClr val="000000"/>
                          </a:solidFill>
                          <a:effectLst/>
                          <a:latin typeface="Calibri" panose="020F0502020204030204" pitchFamily="34" charset="0"/>
                        </a:rPr>
                        <a:t>26.42965</a:t>
                      </a:r>
                    </a:p>
                  </a:txBody>
                  <a:tcPr marL="9525" marR="9525" marT="9525" marB="0" anchor="b">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7.75E-06</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l" fontAlgn="b"/>
                      <a:r>
                        <a:rPr lang="en-US" sz="2000" b="0" i="0" u="none" strike="noStrike" dirty="0" err="1">
                          <a:solidFill>
                            <a:srgbClr val="000000"/>
                          </a:solidFill>
                          <a:effectLst/>
                          <a:latin typeface="Calibri" panose="020F0502020204030204" pitchFamily="34" charset="0"/>
                        </a:rPr>
                        <a:t>Bachelor_more_Edu_Attainment</a:t>
                      </a:r>
                      <a:endParaRPr lang="en-US" sz="20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2312519367"/>
                  </a:ext>
                </a:extLst>
              </a:tr>
              <a:tr h="645589">
                <a:tc>
                  <a:txBody>
                    <a:bodyPr/>
                    <a:lstStyle/>
                    <a:p>
                      <a:pPr algn="r" fontAlgn="b"/>
                      <a:r>
                        <a:rPr lang="en-US" sz="2000" b="0" i="0" u="none" strike="noStrike">
                          <a:solidFill>
                            <a:srgbClr val="000000"/>
                          </a:solidFill>
                          <a:effectLst/>
                          <a:latin typeface="Calibri" panose="020F0502020204030204" pitchFamily="34" charset="0"/>
                        </a:rPr>
                        <a:t>23.65325</a:t>
                      </a:r>
                    </a:p>
                  </a:txBody>
                  <a:tcPr marL="9525" marR="9525" marT="9525" marB="0" anchor="b">
                    <a:lnL w="19050" cap="flat" cmpd="sng" algn="ctr">
                      <a:solidFill>
                        <a:schemeClr val="tx1"/>
                      </a:solidFill>
                      <a:prstDash val="soli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2.95E-05</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lnB>
                    <a:noFill/>
                  </a:tcPr>
                </a:tc>
                <a:tc>
                  <a:txBody>
                    <a:bodyPr/>
                    <a:lstStyle/>
                    <a:p>
                      <a:pPr algn="l" fontAlgn="b"/>
                      <a:r>
                        <a:rPr lang="en-US" sz="2000" b="0" i="0" u="none" strike="noStrike" dirty="0" err="1">
                          <a:solidFill>
                            <a:srgbClr val="000000"/>
                          </a:solidFill>
                          <a:effectLst/>
                          <a:latin typeface="Calibri" panose="020F0502020204030204" pitchFamily="34" charset="0"/>
                        </a:rPr>
                        <a:t>Black_Race</a:t>
                      </a:r>
                      <a:endParaRPr lang="en-US" sz="20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chemeClr val="tx1">
                          <a:lumMod val="50000"/>
                          <a:lumOff val="50000"/>
                        </a:schemeClr>
                      </a:solidFill>
                      <a:prstDash val="solid"/>
                      <a:round/>
                      <a:headEnd type="none" w="med" len="med"/>
                      <a:tailEnd type="none" w="med" len="med"/>
                    </a:lnL>
                    <a:lnR w="19050" cap="flat" cmpd="sng" algn="ctr">
                      <a:solidFill>
                        <a:schemeClr val="tx1"/>
                      </a:solidFill>
                      <a:prstDash val="solid"/>
                    </a:lnR>
                    <a:lnT w="19050" cap="flat" cmpd="sng" algn="ctr">
                      <a:solidFill>
                        <a:schemeClr val="tx1"/>
                      </a:solidFill>
                      <a:prstDash val="solid"/>
                      <a:round/>
                      <a:headEnd type="none" w="med" len="med"/>
                      <a:tailEnd type="none" w="med" len="med"/>
                    </a:lnT>
                    <a:lnB w="19050" cap="flat" cmpd="sng" algn="ctr">
                      <a:solidFill>
                        <a:schemeClr val="tx1"/>
                      </a:solidFill>
                      <a:prstDash val="solid"/>
                    </a:lnB>
                    <a:noFill/>
                  </a:tcPr>
                </a:tc>
                <a:extLst>
                  <a:ext uri="{0D108BD9-81ED-4DB2-BD59-A6C34878D82A}">
                    <a16:rowId xmlns:a16="http://schemas.microsoft.com/office/drawing/2014/main" val="1963379512"/>
                  </a:ext>
                </a:extLst>
              </a:tr>
              <a:tr h="963837">
                <a:tc>
                  <a:txBody>
                    <a:bodyPr/>
                    <a:lstStyle/>
                    <a:p>
                      <a:pPr algn="r" fontAlgn="b"/>
                      <a:r>
                        <a:rPr lang="en-US" sz="2000" b="0" i="0" u="none" strike="noStrike">
                          <a:solidFill>
                            <a:srgbClr val="000000"/>
                          </a:solidFill>
                          <a:effectLst/>
                          <a:latin typeface="Calibri" panose="020F0502020204030204" pitchFamily="34" charset="0"/>
                        </a:rPr>
                        <a:t>22.38137</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5.43E-05</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l" fontAlgn="b"/>
                      <a:r>
                        <a:rPr lang="en-US" sz="2000" b="0" i="0" u="none" strike="noStrike">
                          <a:solidFill>
                            <a:srgbClr val="000000"/>
                          </a:solidFill>
                          <a:effectLst/>
                          <a:latin typeface="Calibri" panose="020F0502020204030204" pitchFamily="34" charset="0"/>
                        </a:rPr>
                        <a:t>white_Race</a:t>
                      </a:r>
                    </a:p>
                  </a:txBody>
                  <a:tcPr marL="9525" marR="9525" marT="9525" marB="0" anchor="b">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010229653"/>
                  </a:ext>
                </a:extLst>
              </a:tr>
              <a:tr h="963837">
                <a:tc>
                  <a:txBody>
                    <a:bodyPr/>
                    <a:lstStyle/>
                    <a:p>
                      <a:pPr algn="r" fontAlgn="b"/>
                      <a:r>
                        <a:rPr lang="en-US" sz="2000" b="0" i="0" u="none" strike="noStrike">
                          <a:solidFill>
                            <a:srgbClr val="000000"/>
                          </a:solidFill>
                          <a:effectLst/>
                          <a:latin typeface="Calibri" panose="020F0502020204030204" pitchFamily="34" charset="0"/>
                        </a:rPr>
                        <a:t>16.95293</a:t>
                      </a:r>
                    </a:p>
                  </a:txBody>
                  <a:tcPr marL="9525" marR="9525" marT="9525" marB="0" anchor="b">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r" fontAlgn="b"/>
                      <a:r>
                        <a:rPr lang="en-US" sz="2000" b="0" i="0" u="none" strike="noStrike">
                          <a:solidFill>
                            <a:srgbClr val="000000"/>
                          </a:solidFill>
                          <a:effectLst/>
                          <a:latin typeface="Calibri" panose="020F0502020204030204" pitchFamily="34" charset="0"/>
                        </a:rPr>
                        <a:t>0.000723</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l" fontAlgn="b"/>
                      <a:r>
                        <a:rPr lang="en-US" sz="2000" b="0" i="0" u="none" strike="noStrike">
                          <a:solidFill>
                            <a:srgbClr val="000000"/>
                          </a:solidFill>
                          <a:effectLst/>
                          <a:latin typeface="Calibri" panose="020F0502020204030204" pitchFamily="34" charset="0"/>
                        </a:rPr>
                        <a:t>$100+K_Income</a:t>
                      </a:r>
                    </a:p>
                  </a:txBody>
                  <a:tcPr marL="9525" marR="9525" marT="9525" marB="0" anchor="b">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868866531"/>
                  </a:ext>
                </a:extLst>
              </a:tr>
              <a:tr h="645589">
                <a:tc>
                  <a:txBody>
                    <a:bodyPr/>
                    <a:lstStyle/>
                    <a:p>
                      <a:pPr algn="r" fontAlgn="b"/>
                      <a:r>
                        <a:rPr lang="en-US" sz="2000" b="0" i="0" u="none" strike="noStrike">
                          <a:solidFill>
                            <a:srgbClr val="000000"/>
                          </a:solidFill>
                          <a:effectLst/>
                          <a:latin typeface="Calibri" panose="020F0502020204030204" pitchFamily="34" charset="0"/>
                        </a:rPr>
                        <a:t>15.33399</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0.00406</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2000" b="0" i="0" u="none" strike="noStrike">
                          <a:solidFill>
                            <a:srgbClr val="000000"/>
                          </a:solidFill>
                          <a:effectLst/>
                          <a:latin typeface="Calibri" panose="020F0502020204030204" pitchFamily="34" charset="0"/>
                        </a:rPr>
                        <a:t>Median gross rent Total</a:t>
                      </a:r>
                    </a:p>
                  </a:txBody>
                  <a:tcPr marL="9525" marR="9525" marT="9525" marB="0" anchor="b">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31932155"/>
                  </a:ext>
                </a:extLst>
              </a:tr>
              <a:tr h="645589">
                <a:tc>
                  <a:txBody>
                    <a:bodyPr/>
                    <a:lstStyle/>
                    <a:p>
                      <a:pPr algn="r" fontAlgn="b"/>
                      <a:r>
                        <a:rPr lang="en-US" sz="2000" b="0" i="0" u="none" strike="noStrike">
                          <a:solidFill>
                            <a:srgbClr val="000000"/>
                          </a:solidFill>
                          <a:effectLst/>
                          <a:latin typeface="Calibri" panose="020F0502020204030204" pitchFamily="34" charset="0"/>
                        </a:rPr>
                        <a:t>14.57941</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r" fontAlgn="b"/>
                      <a:r>
                        <a:rPr lang="en-US" sz="2000" b="0" i="0" u="none" strike="noStrike">
                          <a:solidFill>
                            <a:srgbClr val="000000"/>
                          </a:solidFill>
                          <a:effectLst/>
                          <a:latin typeface="Calibri" panose="020F0502020204030204" pitchFamily="34" charset="0"/>
                        </a:rPr>
                        <a:t>0.00566</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l" fontAlgn="b"/>
                      <a:r>
                        <a:rPr lang="en-US" sz="2000" b="0" i="0" u="none" strike="noStrike">
                          <a:solidFill>
                            <a:srgbClr val="000000"/>
                          </a:solidFill>
                          <a:effectLst/>
                          <a:latin typeface="Calibri" panose="020F0502020204030204" pitchFamily="34" charset="0"/>
                        </a:rPr>
                        <a:t>Median income in the past 12 months Total</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12700" cmpd="sng">
                      <a:no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148848"/>
                  </a:ext>
                </a:extLst>
              </a:tr>
              <a:tr h="645589">
                <a:tc>
                  <a:txBody>
                    <a:bodyPr/>
                    <a:lstStyle/>
                    <a:p>
                      <a:pPr algn="r" fontAlgn="b"/>
                      <a:r>
                        <a:rPr lang="en-US" sz="2000" b="0" i="0" u="none" strike="noStrike">
                          <a:solidFill>
                            <a:srgbClr val="000000"/>
                          </a:solidFill>
                          <a:effectLst/>
                          <a:latin typeface="Calibri" panose="020F0502020204030204" pitchFamily="34" charset="0"/>
                        </a:rPr>
                        <a:t>13.29585</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b"/>
                      <a:r>
                        <a:rPr lang="en-US" sz="2000" b="0" i="0" u="none" strike="noStrike">
                          <a:solidFill>
                            <a:srgbClr val="000000"/>
                          </a:solidFill>
                          <a:effectLst/>
                          <a:latin typeface="Calibri" panose="020F0502020204030204" pitchFamily="34" charset="0"/>
                        </a:rPr>
                        <a:t>0.00992</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b"/>
                      <a:r>
                        <a:rPr lang="en-US" sz="2000" b="0" i="0" u="none" strike="noStrike">
                          <a:solidFill>
                            <a:srgbClr val="000000"/>
                          </a:solidFill>
                          <a:effectLst/>
                          <a:latin typeface="Calibri" panose="020F0502020204030204" pitchFamily="34" charset="0"/>
                        </a:rPr>
                        <a:t>Median earnings in the past 12 months Total</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12700" cmpd="sng">
                      <a:no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710286628"/>
                  </a:ext>
                </a:extLst>
              </a:tr>
              <a:tr h="645589">
                <a:tc>
                  <a:txBody>
                    <a:bodyPr/>
                    <a:lstStyle/>
                    <a:p>
                      <a:pPr algn="r" fontAlgn="b"/>
                      <a:r>
                        <a:rPr lang="en-US" sz="2000" b="0" i="0" u="none" strike="noStrike">
                          <a:solidFill>
                            <a:srgbClr val="000000"/>
                          </a:solidFill>
                          <a:effectLst/>
                          <a:latin typeface="Calibri" panose="020F0502020204030204" pitchFamily="34" charset="0"/>
                        </a:rPr>
                        <a:t>10.08841</a:t>
                      </a:r>
                    </a:p>
                  </a:txBody>
                  <a:tcPr marL="9525" marR="9525" marT="9525" marB="0"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r" fontAlgn="b"/>
                      <a:r>
                        <a:rPr lang="en-US" sz="2000" b="0" i="0" u="none" strike="noStrike">
                          <a:solidFill>
                            <a:srgbClr val="000000"/>
                          </a:solidFill>
                          <a:effectLst/>
                          <a:latin typeface="Calibri" panose="020F0502020204030204" pitchFamily="34" charset="0"/>
                        </a:rPr>
                        <a:t>4</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r" fontAlgn="b"/>
                      <a:r>
                        <a:rPr lang="en-US" sz="2000" b="0" i="0" u="none" strike="noStrike">
                          <a:solidFill>
                            <a:srgbClr val="000000"/>
                          </a:solidFill>
                          <a:effectLst/>
                          <a:latin typeface="Calibri" panose="020F0502020204030204" pitchFamily="34" charset="0"/>
                        </a:rPr>
                        <a:t>0.017829</a:t>
                      </a:r>
                    </a:p>
                  </a:txBody>
                  <a:tcPr marL="9525" marR="9525" marT="9525" marB="0" anchor="b">
                    <a:lnL w="6350" cap="flat" cmpd="sng" algn="ctr">
                      <a:solidFill>
                        <a:schemeClr val="tx1">
                          <a:lumMod val="50000"/>
                          <a:lumOff val="50000"/>
                        </a:schemeClr>
                      </a:solidFill>
                      <a:prstDash val="solid"/>
                      <a:round/>
                      <a:headEnd type="none" w="med" len="med"/>
                      <a:tailEnd type="none" w="med" len="med"/>
                    </a:lnL>
                    <a:lnR w="6350" cap="flat" cmpd="sng" algn="ctr">
                      <a:solidFill>
                        <a:schemeClr val="tx1">
                          <a:lumMod val="50000"/>
                          <a:lumOff val="50000"/>
                        </a:schemeClr>
                      </a:solidFill>
                      <a:prstDash val="solid"/>
                      <a:round/>
                      <a:headEnd type="none" w="med" len="med"/>
                      <a:tailEnd type="none" w="med" len="me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tc>
                  <a:txBody>
                    <a:bodyPr/>
                    <a:lstStyle/>
                    <a:p>
                      <a:pPr algn="l" fontAlgn="b"/>
                      <a:r>
                        <a:rPr lang="en-US" sz="2000" b="0" i="0" u="none" strike="noStrike" dirty="0" err="1">
                          <a:solidFill>
                            <a:srgbClr val="000000"/>
                          </a:solidFill>
                          <a:effectLst/>
                          <a:latin typeface="Calibri" panose="020F0502020204030204" pitchFamily="34" charset="0"/>
                        </a:rPr>
                        <a:t>Some_HS_or_less_Edu_Attainment</a:t>
                      </a:r>
                      <a:endParaRPr lang="en-US" sz="20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chemeClr val="tx1">
                          <a:lumMod val="50000"/>
                          <a:lumOff val="50000"/>
                        </a:schemeClr>
                      </a:solidFill>
                      <a:prstDash val="solid"/>
                      <a:round/>
                      <a:headEnd type="none" w="med" len="med"/>
                      <a:tailEnd type="none" w="med" len="med"/>
                    </a:lnL>
                    <a:lnR w="12700" cmpd="sng">
                      <a:noFill/>
                      <a:prstDash val="solid"/>
                    </a:lnR>
                    <a:lnT w="19050" cap="flat" cmpd="sng" algn="ctr">
                      <a:solidFill>
                        <a:schemeClr val="tx1"/>
                      </a:solidFill>
                      <a:prstDash val="soli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4401036"/>
                  </a:ext>
                </a:extLst>
              </a:tr>
            </a:tbl>
          </a:graphicData>
        </a:graphic>
      </p:graphicFrame>
    </p:spTree>
    <p:extLst>
      <p:ext uri="{BB962C8B-B14F-4D97-AF65-F5344CB8AC3E}">
        <p14:creationId xmlns:p14="http://schemas.microsoft.com/office/powerpoint/2010/main" val="610546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2FD0CD6-0E4C-450E-B5A2-597031756FBE}"/>
              </a:ext>
            </a:extLst>
          </p:cNvPr>
          <p:cNvSpPr/>
          <p:nvPr/>
        </p:nvSpPr>
        <p:spPr>
          <a:xfrm>
            <a:off x="0" y="5922168"/>
            <a:ext cx="12191999" cy="100965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396E3E9B-CC1D-4614-BEE0-9D729F366A5E}"/>
              </a:ext>
            </a:extLst>
          </p:cNvPr>
          <p:cNvSpPr txBox="1">
            <a:spLocks/>
          </p:cNvSpPr>
          <p:nvPr/>
        </p:nvSpPr>
        <p:spPr>
          <a:xfrm>
            <a:off x="590550" y="5995987"/>
            <a:ext cx="10677525" cy="714375"/>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Distributions</a:t>
            </a:r>
          </a:p>
        </p:txBody>
      </p:sp>
      <p:pic>
        <p:nvPicPr>
          <p:cNvPr id="5" name="Picture 4" descr="Chart&#10;&#10;Description automatically generated">
            <a:extLst>
              <a:ext uri="{FF2B5EF4-FFF2-40B4-BE49-F238E27FC236}">
                <a16:creationId xmlns:a16="http://schemas.microsoft.com/office/drawing/2014/main" id="{EA27187C-4E4D-4B9A-87EE-357DF9C3E8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972018"/>
            <a:ext cx="6096000" cy="2595372"/>
          </a:xfrm>
          <a:prstGeom prst="rect">
            <a:avLst/>
          </a:prstGeom>
        </p:spPr>
      </p:pic>
      <p:pic>
        <p:nvPicPr>
          <p:cNvPr id="9" name="Picture 8" descr="Chart&#10;&#10;Description automatically generated">
            <a:extLst>
              <a:ext uri="{FF2B5EF4-FFF2-40B4-BE49-F238E27FC236}">
                <a16:creationId xmlns:a16="http://schemas.microsoft.com/office/drawing/2014/main" id="{F010D250-6BBB-4FC4-A48A-F1E83BB000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4976"/>
            <a:ext cx="6114441" cy="2603223"/>
          </a:xfrm>
          <a:prstGeom prst="rect">
            <a:avLst/>
          </a:prstGeom>
        </p:spPr>
      </p:pic>
      <p:pic>
        <p:nvPicPr>
          <p:cNvPr id="11" name="Picture 10" descr="Chart&#10;&#10;Description automatically generated">
            <a:extLst>
              <a:ext uri="{FF2B5EF4-FFF2-40B4-BE49-F238E27FC236}">
                <a16:creationId xmlns:a16="http://schemas.microsoft.com/office/drawing/2014/main" id="{FEB42231-A87D-4376-9768-93129B7446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9556" y="405704"/>
            <a:ext cx="6114440" cy="2603223"/>
          </a:xfrm>
          <a:prstGeom prst="rect">
            <a:avLst/>
          </a:prstGeom>
        </p:spPr>
      </p:pic>
      <p:pic>
        <p:nvPicPr>
          <p:cNvPr id="6" name="Picture 5" descr="Chart&#10;&#10;Description automatically generated with low confidence">
            <a:extLst>
              <a:ext uri="{FF2B5EF4-FFF2-40B4-BE49-F238E27FC236}">
                <a16:creationId xmlns:a16="http://schemas.microsoft.com/office/drawing/2014/main" id="{D95946F8-B6F1-4615-B837-034BA731F7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999" y="3082746"/>
            <a:ext cx="6024670" cy="2565003"/>
          </a:xfrm>
          <a:prstGeom prst="rect">
            <a:avLst/>
          </a:prstGeom>
        </p:spPr>
      </p:pic>
    </p:spTree>
    <p:extLst>
      <p:ext uri="{BB962C8B-B14F-4D97-AF65-F5344CB8AC3E}">
        <p14:creationId xmlns:p14="http://schemas.microsoft.com/office/powerpoint/2010/main" val="1475277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830653-1F9E-4B46-969E-BC317C923790}"/>
              </a:ext>
            </a:extLst>
          </p:cNvPr>
          <p:cNvSpPr/>
          <p:nvPr/>
        </p:nvSpPr>
        <p:spPr>
          <a:xfrm>
            <a:off x="0" y="5922168"/>
            <a:ext cx="12191999" cy="100965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23FF05FA-0330-4238-A107-B047A826AE56}"/>
              </a:ext>
            </a:extLst>
          </p:cNvPr>
          <p:cNvSpPr txBox="1">
            <a:spLocks/>
          </p:cNvSpPr>
          <p:nvPr/>
        </p:nvSpPr>
        <p:spPr>
          <a:xfrm>
            <a:off x="590550" y="5995987"/>
            <a:ext cx="10677525" cy="714375"/>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Distributions</a:t>
            </a:r>
          </a:p>
        </p:txBody>
      </p:sp>
      <p:pic>
        <p:nvPicPr>
          <p:cNvPr id="5" name="Picture 4" descr="Graphical user interface&#10;&#10;Description automatically generated with low confidence">
            <a:extLst>
              <a:ext uri="{FF2B5EF4-FFF2-40B4-BE49-F238E27FC236}">
                <a16:creationId xmlns:a16="http://schemas.microsoft.com/office/drawing/2014/main" id="{1E7EE266-B2CD-4E83-9179-79F714E959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78" y="300674"/>
            <a:ext cx="5761860" cy="2453112"/>
          </a:xfrm>
          <a:prstGeom prst="rect">
            <a:avLst/>
          </a:prstGeom>
        </p:spPr>
      </p:pic>
      <p:pic>
        <p:nvPicPr>
          <p:cNvPr id="6" name="Picture 5" descr="Chart&#10;&#10;Description automatically generated">
            <a:extLst>
              <a:ext uri="{FF2B5EF4-FFF2-40B4-BE49-F238E27FC236}">
                <a16:creationId xmlns:a16="http://schemas.microsoft.com/office/drawing/2014/main" id="{C2AB59FB-303A-4702-B9E5-98179BA49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78" y="2975242"/>
            <a:ext cx="5786335" cy="2463533"/>
          </a:xfrm>
          <a:prstGeom prst="rect">
            <a:avLst/>
          </a:prstGeom>
        </p:spPr>
      </p:pic>
      <p:pic>
        <p:nvPicPr>
          <p:cNvPr id="7" name="Picture 6" descr="Chart&#10;&#10;Description automatically generated">
            <a:extLst>
              <a:ext uri="{FF2B5EF4-FFF2-40B4-BE49-F238E27FC236}">
                <a16:creationId xmlns:a16="http://schemas.microsoft.com/office/drawing/2014/main" id="{59ED24E1-F37C-493E-9F9B-870B9C8E1F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9789" y="3073373"/>
            <a:ext cx="5868415" cy="2498478"/>
          </a:xfrm>
          <a:prstGeom prst="rect">
            <a:avLst/>
          </a:prstGeom>
        </p:spPr>
      </p:pic>
      <p:pic>
        <p:nvPicPr>
          <p:cNvPr id="8" name="Picture 7" descr="Chart&#10;&#10;Description automatically generated">
            <a:extLst>
              <a:ext uri="{FF2B5EF4-FFF2-40B4-BE49-F238E27FC236}">
                <a16:creationId xmlns:a16="http://schemas.microsoft.com/office/drawing/2014/main" id="{E9421D9C-C3E2-4C02-B22B-A123E7B08E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996" y="236305"/>
            <a:ext cx="6096000" cy="2595372"/>
          </a:xfrm>
          <a:prstGeom prst="rect">
            <a:avLst/>
          </a:prstGeom>
        </p:spPr>
      </p:pic>
    </p:spTree>
    <p:extLst>
      <p:ext uri="{BB962C8B-B14F-4D97-AF65-F5344CB8AC3E}">
        <p14:creationId xmlns:p14="http://schemas.microsoft.com/office/powerpoint/2010/main" val="2585015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p:txBody>
          <a:bodyPr>
            <a:normAutofit/>
          </a:bodyPr>
          <a:lstStyle/>
          <a:p>
            <a:r>
              <a:rPr lang="en-US" dirty="0"/>
              <a:t>List of Methods: Pairwise Wilcox</a:t>
            </a:r>
          </a:p>
        </p:txBody>
      </p:sp>
      <p:sp>
        <p:nvSpPr>
          <p:cNvPr id="5" name="Content Placeholder 4">
            <a:extLst>
              <a:ext uri="{FF2B5EF4-FFF2-40B4-BE49-F238E27FC236}">
                <a16:creationId xmlns:a16="http://schemas.microsoft.com/office/drawing/2014/main" id="{66F21E69-75C8-4693-BCEE-D6AD8A12369F}"/>
              </a:ext>
            </a:extLst>
          </p:cNvPr>
          <p:cNvSpPr>
            <a:spLocks noGrp="1"/>
          </p:cNvSpPr>
          <p:nvPr>
            <p:ph sz="half" idx="2"/>
          </p:nvPr>
        </p:nvSpPr>
        <p:spPr>
          <a:xfrm>
            <a:off x="484552" y="2752725"/>
            <a:ext cx="4335098" cy="3436937"/>
          </a:xfrm>
        </p:spPr>
        <p:txBody>
          <a:bodyPr>
            <a:normAutofit lnSpcReduction="10000"/>
          </a:bodyPr>
          <a:lstStyle/>
          <a:p>
            <a:r>
              <a:rPr lang="en-US" sz="2400" dirty="0"/>
              <a:t>The pairwise Wilcox test indicates the direction of different between groups for non-parametric data. It test for differences between a list of groups. </a:t>
            </a:r>
          </a:p>
          <a:p>
            <a:r>
              <a:rPr lang="en-US" sz="2400" dirty="0"/>
              <a:t>This test shows which pairs are significantly different.</a:t>
            </a:r>
          </a:p>
        </p:txBody>
      </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3"/>
          </p:nvPr>
        </p:nvSpPr>
        <p:spPr>
          <a:xfrm>
            <a:off x="5419729" y="2562225"/>
            <a:ext cx="6537268" cy="1825175"/>
          </a:xfrm>
        </p:spPr>
        <p:txBody>
          <a:bodyPr>
            <a:normAutofit/>
          </a:bodyPr>
          <a:lstStyle/>
          <a:p>
            <a:r>
              <a:rPr lang="en-US" b="1" dirty="0"/>
              <a:t>Null Hypothesis: </a:t>
            </a:r>
            <a:r>
              <a:rPr lang="en-US" dirty="0"/>
              <a:t>There is no statistically significant difference in means across unique high frequency, high clustered census tracts</a:t>
            </a:r>
          </a:p>
        </p:txBody>
      </p:sp>
      <p:sp>
        <p:nvSpPr>
          <p:cNvPr id="9" name="Text Placeholder 5">
            <a:extLst>
              <a:ext uri="{FF2B5EF4-FFF2-40B4-BE49-F238E27FC236}">
                <a16:creationId xmlns:a16="http://schemas.microsoft.com/office/drawing/2014/main" id="{08C791AC-628A-46D0-A91B-E9D37B279FE7}"/>
              </a:ext>
            </a:extLst>
          </p:cNvPr>
          <p:cNvSpPr txBox="1">
            <a:spLocks/>
          </p:cNvSpPr>
          <p:nvPr/>
        </p:nvSpPr>
        <p:spPr>
          <a:xfrm>
            <a:off x="5419729" y="4711249"/>
            <a:ext cx="6457941" cy="1691639"/>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400" b="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b="1" dirty="0"/>
              <a:t>Alternate Hypothesis: </a:t>
            </a:r>
            <a:r>
              <a:rPr lang="en-US" dirty="0"/>
              <a:t>There is a statistically significant difference in means across unique high frequency, high clustered census tracts</a:t>
            </a:r>
          </a:p>
        </p:txBody>
      </p:sp>
      <p:cxnSp>
        <p:nvCxnSpPr>
          <p:cNvPr id="11" name="Straight Connector 10">
            <a:extLst>
              <a:ext uri="{FF2B5EF4-FFF2-40B4-BE49-F238E27FC236}">
                <a16:creationId xmlns:a16="http://schemas.microsoft.com/office/drawing/2014/main" id="{2AA68D32-21E9-47CD-86B4-C9350B7063C0}"/>
              </a:ext>
            </a:extLst>
          </p:cNvPr>
          <p:cNvCxnSpPr>
            <a:cxnSpLocks/>
          </p:cNvCxnSpPr>
          <p:nvPr/>
        </p:nvCxnSpPr>
        <p:spPr>
          <a:xfrm flipV="1">
            <a:off x="5159353" y="2530025"/>
            <a:ext cx="0" cy="3985465"/>
          </a:xfrm>
          <a:prstGeom prst="line">
            <a:avLst/>
          </a:prstGeom>
          <a:ln w="28575">
            <a:solidFill>
              <a:srgbClr val="92D05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768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BDFF2-D920-409D-B7E7-6B8D09EBB6EB}"/>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66BCE39-0B9E-4237-A8A5-55A21FCC22B3}"/>
              </a:ext>
            </a:extLst>
          </p:cNvPr>
          <p:cNvSpPr>
            <a:spLocks noGrp="1"/>
          </p:cNvSpPr>
          <p:nvPr>
            <p:ph idx="1"/>
          </p:nvPr>
        </p:nvSpPr>
        <p:spPr/>
        <p:txBody>
          <a:bodyPr/>
          <a:lstStyle/>
          <a:p>
            <a:pPr marL="342900" indent="-342900">
              <a:buFont typeface="Arial" panose="020B0604020202020204" pitchFamily="34" charset="0"/>
              <a:buChar char="•"/>
            </a:pPr>
            <a:r>
              <a:rPr lang="en-US" dirty="0"/>
              <a:t>Research Question</a:t>
            </a:r>
          </a:p>
          <a:p>
            <a:pPr marL="342900" indent="-342900">
              <a:buFont typeface="Arial" panose="020B0604020202020204" pitchFamily="34" charset="0"/>
              <a:buChar char="•"/>
            </a:pPr>
            <a:r>
              <a:rPr lang="en-US" dirty="0"/>
              <a:t>Literature Review</a:t>
            </a:r>
          </a:p>
          <a:p>
            <a:pPr marL="342900" indent="-342900">
              <a:buFont typeface="Arial" panose="020B0604020202020204" pitchFamily="34" charset="0"/>
              <a:buChar char="•"/>
            </a:pPr>
            <a:r>
              <a:rPr lang="en-US" dirty="0"/>
              <a:t>Framework</a:t>
            </a:r>
          </a:p>
          <a:p>
            <a:pPr marL="342900" indent="-342900">
              <a:buFont typeface="Arial" panose="020B0604020202020204" pitchFamily="34" charset="0"/>
              <a:buChar char="•"/>
            </a:pPr>
            <a:r>
              <a:rPr lang="en-US" dirty="0"/>
              <a:t>Methodology and Data</a:t>
            </a:r>
          </a:p>
          <a:p>
            <a:pPr marL="342900" indent="-342900">
              <a:buFont typeface="Arial" panose="020B0604020202020204" pitchFamily="34" charset="0"/>
              <a:buChar char="•"/>
            </a:pPr>
            <a:r>
              <a:rPr lang="en-US" dirty="0"/>
              <a:t>Analysis</a:t>
            </a:r>
          </a:p>
          <a:p>
            <a:pPr marL="342900" indent="-342900">
              <a:buFont typeface="Arial" panose="020B0604020202020204" pitchFamily="34" charset="0"/>
              <a:buChar char="•"/>
            </a:pPr>
            <a:r>
              <a:rPr lang="en-US" dirty="0"/>
              <a:t>Findings and Conclusions</a:t>
            </a:r>
          </a:p>
          <a:p>
            <a:pPr marL="342900" indent="-342900">
              <a:buFont typeface="Arial" panose="020B0604020202020204" pitchFamily="34" charset="0"/>
              <a:buChar char="•"/>
            </a:pPr>
            <a:r>
              <a:rPr lang="en-US" dirty="0"/>
              <a:t>Implications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6050345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16">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8" name="Rectangle 18">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20">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6">
            <a:extLst>
              <a:ext uri="{FF2B5EF4-FFF2-40B4-BE49-F238E27FC236}">
                <a16:creationId xmlns:a16="http://schemas.microsoft.com/office/drawing/2014/main" id="{11F3DEE8-362B-47ED-893B-D35A2376296A}"/>
              </a:ext>
            </a:extLst>
          </p:cNvPr>
          <p:cNvSpPr txBox="1">
            <a:spLocks/>
          </p:cNvSpPr>
          <p:nvPr/>
        </p:nvSpPr>
        <p:spPr>
          <a:xfrm>
            <a:off x="146221" y="397275"/>
            <a:ext cx="2628785" cy="3761257"/>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spcAft>
                <a:spcPts val="600"/>
              </a:spcAft>
            </a:pPr>
            <a:r>
              <a:rPr lang="en-US" sz="3200"/>
              <a:t>Kruskal-Willis Significance</a:t>
            </a:r>
          </a:p>
        </p:txBody>
      </p:sp>
      <p:grpSp>
        <p:nvGrpSpPr>
          <p:cNvPr id="90" name="Group 22">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91" name="Rectangle 23">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24">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11" name="Table 10">
            <a:extLst>
              <a:ext uri="{FF2B5EF4-FFF2-40B4-BE49-F238E27FC236}">
                <a16:creationId xmlns:a16="http://schemas.microsoft.com/office/drawing/2014/main" id="{B2E2C420-62D4-4192-83A2-8E18EF4147A3}"/>
              </a:ext>
            </a:extLst>
          </p:cNvPr>
          <p:cNvGraphicFramePr>
            <a:graphicFrameLocks noGrp="1"/>
          </p:cNvGraphicFramePr>
          <p:nvPr>
            <p:extLst>
              <p:ext uri="{D42A27DB-BD31-4B8C-83A1-F6EECF244321}">
                <p14:modId xmlns:p14="http://schemas.microsoft.com/office/powerpoint/2010/main" val="1516859554"/>
              </p:ext>
            </p:extLst>
          </p:nvPr>
        </p:nvGraphicFramePr>
        <p:xfrm>
          <a:off x="3194219" y="640238"/>
          <a:ext cx="8321328" cy="4655662"/>
        </p:xfrm>
        <a:graphic>
          <a:graphicData uri="http://schemas.openxmlformats.org/drawingml/2006/table">
            <a:tbl>
              <a:tblPr firstRow="1" bandRow="1"/>
              <a:tblGrid>
                <a:gridCol w="2101681">
                  <a:extLst>
                    <a:ext uri="{9D8B030D-6E8A-4147-A177-3AD203B41FA5}">
                      <a16:colId xmlns:a16="http://schemas.microsoft.com/office/drawing/2014/main" val="1697951223"/>
                    </a:ext>
                  </a:extLst>
                </a:gridCol>
                <a:gridCol w="2047875">
                  <a:extLst>
                    <a:ext uri="{9D8B030D-6E8A-4147-A177-3AD203B41FA5}">
                      <a16:colId xmlns:a16="http://schemas.microsoft.com/office/drawing/2014/main" val="1950888474"/>
                    </a:ext>
                  </a:extLst>
                </a:gridCol>
                <a:gridCol w="203120">
                  <a:extLst>
                    <a:ext uri="{9D8B030D-6E8A-4147-A177-3AD203B41FA5}">
                      <a16:colId xmlns:a16="http://schemas.microsoft.com/office/drawing/2014/main" val="144475541"/>
                    </a:ext>
                  </a:extLst>
                </a:gridCol>
                <a:gridCol w="203120">
                  <a:extLst>
                    <a:ext uri="{9D8B030D-6E8A-4147-A177-3AD203B41FA5}">
                      <a16:colId xmlns:a16="http://schemas.microsoft.com/office/drawing/2014/main" val="283797166"/>
                    </a:ext>
                  </a:extLst>
                </a:gridCol>
                <a:gridCol w="625396">
                  <a:extLst>
                    <a:ext uri="{9D8B030D-6E8A-4147-A177-3AD203B41FA5}">
                      <a16:colId xmlns:a16="http://schemas.microsoft.com/office/drawing/2014/main" val="2070773117"/>
                    </a:ext>
                  </a:extLst>
                </a:gridCol>
                <a:gridCol w="744458">
                  <a:extLst>
                    <a:ext uri="{9D8B030D-6E8A-4147-A177-3AD203B41FA5}">
                      <a16:colId xmlns:a16="http://schemas.microsoft.com/office/drawing/2014/main" val="836038792"/>
                    </a:ext>
                  </a:extLst>
                </a:gridCol>
                <a:gridCol w="2395678">
                  <a:extLst>
                    <a:ext uri="{9D8B030D-6E8A-4147-A177-3AD203B41FA5}">
                      <a16:colId xmlns:a16="http://schemas.microsoft.com/office/drawing/2014/main" val="350863811"/>
                    </a:ext>
                  </a:extLst>
                </a:gridCol>
              </a:tblGrid>
              <a:tr h="245809">
                <a:tc>
                  <a:txBody>
                    <a:bodyPr/>
                    <a:lstStyle/>
                    <a:p>
                      <a:pPr algn="ctr" fontAlgn="b"/>
                      <a:r>
                        <a:rPr lang="en-US" sz="1200" b="1" i="0" u="none" strike="noStrike" dirty="0">
                          <a:solidFill>
                            <a:srgbClr val="000000"/>
                          </a:solidFill>
                          <a:effectLst/>
                          <a:latin typeface="Calibri" panose="020F0502020204030204" pitchFamily="34" charset="0"/>
                        </a:rPr>
                        <a:t>group1</a:t>
                      </a:r>
                    </a:p>
                  </a:txBody>
                  <a:tcPr marL="3929" marR="3929" marT="392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group2</a:t>
                      </a:r>
                    </a:p>
                  </a:txBody>
                  <a:tcPr marL="3929" marR="3929" marT="392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n1</a:t>
                      </a:r>
                    </a:p>
                  </a:txBody>
                  <a:tcPr marL="3929" marR="3929" marT="392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n2</a:t>
                      </a:r>
                    </a:p>
                  </a:txBody>
                  <a:tcPr marL="3929" marR="3929" marT="392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p.adj</a:t>
                      </a:r>
                    </a:p>
                  </a:txBody>
                  <a:tcPr marL="3929" marR="3929" marT="3929"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dirty="0" err="1">
                          <a:solidFill>
                            <a:srgbClr val="000000"/>
                          </a:solidFill>
                          <a:effectLst/>
                          <a:latin typeface="Calibri" panose="020F0502020204030204" pitchFamily="34" charset="0"/>
                        </a:rPr>
                        <a:t>p.adj.signif</a:t>
                      </a:r>
                      <a:endParaRPr lang="en-US" sz="1200" b="1" i="0" u="none" strike="noStrike" dirty="0">
                        <a:solidFill>
                          <a:srgbClr val="000000"/>
                        </a:solidFill>
                        <a:effectLst/>
                        <a:latin typeface="Calibri" panose="020F0502020204030204" pitchFamily="34" charset="0"/>
                      </a:endParaRPr>
                    </a:p>
                  </a:txBody>
                  <a:tcPr marL="3929" marR="3929" marT="3929"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variable</a:t>
                      </a:r>
                    </a:p>
                  </a:txBody>
                  <a:tcPr marL="3929" marR="3929" marT="392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3991161"/>
                  </a:ext>
                </a:extLst>
              </a:tr>
              <a:tr h="255531">
                <a:tc>
                  <a:txBody>
                    <a:bodyPr/>
                    <a:lstStyle/>
                    <a:p>
                      <a:pPr algn="l" fontAlgn="b"/>
                      <a:r>
                        <a:rPr lang="en-US" sz="1100" b="0" i="0" u="none" strike="noStrike" dirty="0" err="1">
                          <a:solidFill>
                            <a:srgbClr val="000000"/>
                          </a:solidFill>
                          <a:effectLst/>
                          <a:latin typeface="Calibri" panose="020F0502020204030204" pitchFamily="34" charset="0"/>
                        </a:rPr>
                        <a:t>Southeast_Asian_Asian_Cluster</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6.12E-07</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Bachelor_more_Edu_Attainment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932788955"/>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8.16E-05</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white_Race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484743254"/>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9.92E-05</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Black_Race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822411693"/>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0.000151</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Black_Race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67287010"/>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0.000403</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Bachelor_more_Edu_Attainment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989168410"/>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0.000576</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$100+K_Income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86277561"/>
                  </a:ext>
                </a:extLst>
              </a:tr>
              <a:tr h="457816">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dirty="0" err="1">
                          <a:solidFill>
                            <a:srgbClr val="000000"/>
                          </a:solidFill>
                          <a:effectLst/>
                          <a:latin typeface="Calibri" panose="020F0502020204030204" pitchFamily="34" charset="0"/>
                        </a:rPr>
                        <a:t>East_Asian_Asian_Cluster</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0.000602</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dirty="0" err="1">
                          <a:solidFill>
                            <a:srgbClr val="000000"/>
                          </a:solidFill>
                          <a:effectLst/>
                          <a:latin typeface="Calibri" panose="020F0502020204030204" pitchFamily="34" charset="0"/>
                        </a:rPr>
                        <a:t>white_Race</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2069639271"/>
                  </a:ext>
                </a:extLst>
              </a:tr>
              <a:tr h="255531">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0.009</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Median income in the past 12 months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1743106984"/>
                  </a:ext>
                </a:extLst>
              </a:tr>
              <a:tr h="255531">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0.015</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Median gross rent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146410806"/>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0.016879</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$100+K_Income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1593366924"/>
                  </a:ext>
                </a:extLst>
              </a:tr>
              <a:tr h="457816">
                <a:tc>
                  <a:txBody>
                    <a:bodyPr/>
                    <a:lstStyle/>
                    <a:p>
                      <a:pPr algn="l" fontAlgn="b"/>
                      <a:r>
                        <a:rPr lang="en-US" sz="1100" b="0" i="0" u="none" strike="noStrike" dirty="0" err="1">
                          <a:solidFill>
                            <a:srgbClr val="000000"/>
                          </a:solidFill>
                          <a:effectLst/>
                          <a:latin typeface="Calibri" panose="020F0502020204030204" pitchFamily="34" charset="0"/>
                        </a:rPr>
                        <a:t>Southeast_Asian_Asian_Cluster</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0.018626</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dirty="0" err="1">
                          <a:solidFill>
                            <a:srgbClr val="000000"/>
                          </a:solidFill>
                          <a:effectLst/>
                          <a:latin typeface="Calibri" panose="020F0502020204030204" pitchFamily="34" charset="0"/>
                        </a:rPr>
                        <a:t>Some_HS_or_less_Edu_Attainment</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53915399"/>
                  </a:ext>
                </a:extLst>
              </a:tr>
              <a:tr h="457816">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0.024</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Median earnings in the past 12 months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2667366501"/>
                  </a:ext>
                </a:extLst>
              </a:tr>
              <a:tr h="255531">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0.030792</a:t>
                      </a:r>
                    </a:p>
                  </a:txBody>
                  <a:tcPr marL="9525" marR="9525" marT="9525" marB="0" anchor="b">
                    <a:lnL w="12700" cap="flat" cmpd="sng" algn="ctr">
                      <a:solidFill>
                        <a:schemeClr val="tx1"/>
                      </a:solidFill>
                      <a:prstDash val="solid"/>
                      <a:round/>
                      <a:headEnd type="none" w="med" len="med"/>
                      <a:tailEnd type="none" w="med" len="med"/>
                    </a:lnL>
                    <a:lnR>
                      <a:noFill/>
                    </a:lnR>
                    <a:lnT>
                      <a:noFill/>
                    </a:lnT>
                    <a:lnB>
                      <a:noFill/>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a:noFill/>
                    </a:lnB>
                  </a:tcPr>
                </a:tc>
                <a:tc>
                  <a:txBody>
                    <a:bodyPr/>
                    <a:lstStyle/>
                    <a:p>
                      <a:pPr algn="l" fontAlgn="b"/>
                      <a:r>
                        <a:rPr lang="en-US" sz="1100" b="0" i="0" u="none" strike="noStrike" dirty="0" err="1">
                          <a:solidFill>
                            <a:srgbClr val="000000"/>
                          </a:solidFill>
                          <a:effectLst/>
                          <a:latin typeface="Calibri" panose="020F0502020204030204" pitchFamily="34" charset="0"/>
                        </a:rPr>
                        <a:t>Some_HS_or_less_Edu_Attainment</a:t>
                      </a:r>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1129349156"/>
                  </a:ext>
                </a:extLst>
              </a:tr>
              <a:tr h="391821">
                <a:tc>
                  <a:txBody>
                    <a:bodyPr/>
                    <a:lstStyle/>
                    <a:p>
                      <a:pPr algn="l" fontAlgn="b"/>
                      <a:r>
                        <a:rPr lang="en-US" sz="1100" b="0" i="0" u="none" strike="noStrike">
                          <a:solidFill>
                            <a:srgbClr val="000000"/>
                          </a:solidFill>
                          <a:effectLst/>
                          <a:latin typeface="Calibri" panose="020F0502020204030204" pitchFamily="34" charset="0"/>
                        </a:rPr>
                        <a:t>South_Asian_Asian_Cluster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Southeast_Asian_Asian_Cluster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0.031</a:t>
                      </a:r>
                    </a:p>
                  </a:txBody>
                  <a:tcPr marL="9525" marR="9525" marT="9525" marB="0" anchor="b">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a:t>
                      </a:r>
                    </a:p>
                  </a:txBody>
                  <a:tcPr marL="9525" marR="9525" marT="9525" marB="0" anchor="b">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Median income in the past 12 months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79184416"/>
                  </a:ext>
                </a:extLst>
              </a:tr>
            </a:tbl>
          </a:graphicData>
        </a:graphic>
      </p:graphicFrame>
    </p:spTree>
    <p:extLst>
      <p:ext uri="{BB962C8B-B14F-4D97-AF65-F5344CB8AC3E}">
        <p14:creationId xmlns:p14="http://schemas.microsoft.com/office/powerpoint/2010/main" val="1392748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ox and whisker chart&#10;&#10;Description automatically generated">
            <a:extLst>
              <a:ext uri="{FF2B5EF4-FFF2-40B4-BE49-F238E27FC236}">
                <a16:creationId xmlns:a16="http://schemas.microsoft.com/office/drawing/2014/main" id="{9A3B1A55-92EC-447B-BCBF-84A122901E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431" y="217227"/>
            <a:ext cx="4677977" cy="3983298"/>
          </a:xfrm>
          <a:prstGeom prst="rect">
            <a:avLst/>
          </a:prstGeom>
        </p:spPr>
      </p:pic>
      <p:sp>
        <p:nvSpPr>
          <p:cNvPr id="4" name="Rectangle 3">
            <a:extLst>
              <a:ext uri="{FF2B5EF4-FFF2-40B4-BE49-F238E27FC236}">
                <a16:creationId xmlns:a16="http://schemas.microsoft.com/office/drawing/2014/main" id="{EE66A21E-89D4-4809-9942-8CE72C335434}"/>
              </a:ext>
            </a:extLst>
          </p:cNvPr>
          <p:cNvSpPr/>
          <p:nvPr/>
        </p:nvSpPr>
        <p:spPr>
          <a:xfrm>
            <a:off x="632460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67798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Bachelor’s Degree Attainment</a:t>
            </a:r>
          </a:p>
        </p:txBody>
      </p:sp>
      <p:pic>
        <p:nvPicPr>
          <p:cNvPr id="6" name="Picture 5" descr="Map&#10;&#10;Description automatically generated">
            <a:extLst>
              <a:ext uri="{FF2B5EF4-FFF2-40B4-BE49-F238E27FC236}">
                <a16:creationId xmlns:a16="http://schemas.microsoft.com/office/drawing/2014/main" id="{079F0445-8EC1-4D0A-AA6F-F00A476030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75" y="4200525"/>
            <a:ext cx="3739640" cy="2547443"/>
          </a:xfrm>
          <a:prstGeom prst="rect">
            <a:avLst/>
          </a:prstGeom>
        </p:spPr>
      </p:pic>
      <p:pic>
        <p:nvPicPr>
          <p:cNvPr id="7" name="Picture 6" descr="Map&#10;&#10;Description automatically generated">
            <a:extLst>
              <a:ext uri="{FF2B5EF4-FFF2-40B4-BE49-F238E27FC236}">
                <a16:creationId xmlns:a16="http://schemas.microsoft.com/office/drawing/2014/main" id="{F87E15AB-70C3-4707-A887-0F48F3239C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1462" y="4200525"/>
            <a:ext cx="3739640" cy="2547443"/>
          </a:xfrm>
          <a:prstGeom prst="rect">
            <a:avLst/>
          </a:prstGeom>
        </p:spPr>
      </p:pic>
      <p:pic>
        <p:nvPicPr>
          <p:cNvPr id="8" name="Picture 7" descr="Map&#10;&#10;Description automatically generated">
            <a:extLst>
              <a:ext uri="{FF2B5EF4-FFF2-40B4-BE49-F238E27FC236}">
                <a16:creationId xmlns:a16="http://schemas.microsoft.com/office/drawing/2014/main" id="{790A4E30-DDD8-4A86-9A25-5E8E80A438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6250" y="4151511"/>
            <a:ext cx="3743532" cy="2657475"/>
          </a:xfrm>
          <a:prstGeom prst="rect">
            <a:avLst/>
          </a:prstGeom>
        </p:spPr>
      </p:pic>
    </p:spTree>
    <p:extLst>
      <p:ext uri="{BB962C8B-B14F-4D97-AF65-F5344CB8AC3E}">
        <p14:creationId xmlns:p14="http://schemas.microsoft.com/office/powerpoint/2010/main" val="3265806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66A21E-89D4-4809-9942-8CE72C335434}"/>
              </a:ext>
            </a:extLst>
          </p:cNvPr>
          <p:cNvSpPr/>
          <p:nvPr/>
        </p:nvSpPr>
        <p:spPr>
          <a:xfrm>
            <a:off x="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4552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100k+ or more</a:t>
            </a:r>
          </a:p>
        </p:txBody>
      </p:sp>
      <p:pic>
        <p:nvPicPr>
          <p:cNvPr id="6" name="Picture 5" descr="Map&#10;&#10;Description automatically generated">
            <a:extLst>
              <a:ext uri="{FF2B5EF4-FFF2-40B4-BE49-F238E27FC236}">
                <a16:creationId xmlns:a16="http://schemas.microsoft.com/office/drawing/2014/main" id="{079F0445-8EC1-4D0A-AA6F-F00A47603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5" y="4200525"/>
            <a:ext cx="3739640" cy="2547443"/>
          </a:xfrm>
          <a:prstGeom prst="rect">
            <a:avLst/>
          </a:prstGeom>
        </p:spPr>
      </p:pic>
      <p:pic>
        <p:nvPicPr>
          <p:cNvPr id="7" name="Picture 6" descr="Map&#10;&#10;Description automatically generated">
            <a:extLst>
              <a:ext uri="{FF2B5EF4-FFF2-40B4-BE49-F238E27FC236}">
                <a16:creationId xmlns:a16="http://schemas.microsoft.com/office/drawing/2014/main" id="{F87E15AB-70C3-4707-A887-0F48F3239C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1462" y="4200525"/>
            <a:ext cx="3739640" cy="2547443"/>
          </a:xfrm>
          <a:prstGeom prst="rect">
            <a:avLst/>
          </a:prstGeom>
        </p:spPr>
      </p:pic>
      <p:pic>
        <p:nvPicPr>
          <p:cNvPr id="8" name="Picture 7" descr="Map&#10;&#10;Description automatically generated">
            <a:extLst>
              <a:ext uri="{FF2B5EF4-FFF2-40B4-BE49-F238E27FC236}">
                <a16:creationId xmlns:a16="http://schemas.microsoft.com/office/drawing/2014/main" id="{790A4E30-DDD8-4A86-9A25-5E8E80A43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6250" y="4151511"/>
            <a:ext cx="3743532" cy="2657475"/>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F40E1C2A-CFB3-4AAD-8BDA-C05B76BA5B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4175" y="0"/>
            <a:ext cx="4731739" cy="4029075"/>
          </a:xfrm>
          <a:prstGeom prst="rect">
            <a:avLst/>
          </a:prstGeom>
        </p:spPr>
      </p:pic>
    </p:spTree>
    <p:extLst>
      <p:ext uri="{BB962C8B-B14F-4D97-AF65-F5344CB8AC3E}">
        <p14:creationId xmlns:p14="http://schemas.microsoft.com/office/powerpoint/2010/main" val="38778417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66A21E-89D4-4809-9942-8CE72C335434}"/>
              </a:ext>
            </a:extLst>
          </p:cNvPr>
          <p:cNvSpPr/>
          <p:nvPr/>
        </p:nvSpPr>
        <p:spPr>
          <a:xfrm>
            <a:off x="632460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67798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Median Earnings in the past 12 months</a:t>
            </a:r>
          </a:p>
        </p:txBody>
      </p:sp>
      <p:pic>
        <p:nvPicPr>
          <p:cNvPr id="6" name="Picture 5" descr="Map&#10;&#10;Description automatically generated">
            <a:extLst>
              <a:ext uri="{FF2B5EF4-FFF2-40B4-BE49-F238E27FC236}">
                <a16:creationId xmlns:a16="http://schemas.microsoft.com/office/drawing/2014/main" id="{079F0445-8EC1-4D0A-AA6F-F00A47603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5" y="4200525"/>
            <a:ext cx="3739640" cy="2547443"/>
          </a:xfrm>
          <a:prstGeom prst="rect">
            <a:avLst/>
          </a:prstGeom>
        </p:spPr>
      </p:pic>
      <p:pic>
        <p:nvPicPr>
          <p:cNvPr id="7" name="Picture 6" descr="Map&#10;&#10;Description automatically generated">
            <a:extLst>
              <a:ext uri="{FF2B5EF4-FFF2-40B4-BE49-F238E27FC236}">
                <a16:creationId xmlns:a16="http://schemas.microsoft.com/office/drawing/2014/main" id="{F87E15AB-70C3-4707-A887-0F48F3239C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1462" y="4200525"/>
            <a:ext cx="3739640" cy="2547443"/>
          </a:xfrm>
          <a:prstGeom prst="rect">
            <a:avLst/>
          </a:prstGeom>
        </p:spPr>
      </p:pic>
      <p:pic>
        <p:nvPicPr>
          <p:cNvPr id="8" name="Picture 7" descr="Map&#10;&#10;Description automatically generated">
            <a:extLst>
              <a:ext uri="{FF2B5EF4-FFF2-40B4-BE49-F238E27FC236}">
                <a16:creationId xmlns:a16="http://schemas.microsoft.com/office/drawing/2014/main" id="{790A4E30-DDD8-4A86-9A25-5E8E80A43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6250" y="4151511"/>
            <a:ext cx="3743532" cy="2657475"/>
          </a:xfrm>
          <a:prstGeom prst="rect">
            <a:avLst/>
          </a:prstGeom>
        </p:spPr>
      </p:pic>
      <p:pic>
        <p:nvPicPr>
          <p:cNvPr id="3" name="Picture 2" descr="Chart, box and whisker chart&#10;&#10;Description automatically generated">
            <a:extLst>
              <a:ext uri="{FF2B5EF4-FFF2-40B4-BE49-F238E27FC236}">
                <a16:creationId xmlns:a16="http://schemas.microsoft.com/office/drawing/2014/main" id="{A66235ED-E4DE-4ECA-A44F-CD7355ABD1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9173" y="61328"/>
            <a:ext cx="4530215" cy="3857478"/>
          </a:xfrm>
          <a:prstGeom prst="rect">
            <a:avLst/>
          </a:prstGeom>
        </p:spPr>
      </p:pic>
    </p:spTree>
    <p:extLst>
      <p:ext uri="{BB962C8B-B14F-4D97-AF65-F5344CB8AC3E}">
        <p14:creationId xmlns:p14="http://schemas.microsoft.com/office/powerpoint/2010/main" val="5808740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66A21E-89D4-4809-9942-8CE72C335434}"/>
              </a:ext>
            </a:extLst>
          </p:cNvPr>
          <p:cNvSpPr/>
          <p:nvPr/>
        </p:nvSpPr>
        <p:spPr>
          <a:xfrm>
            <a:off x="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4552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High School or less</a:t>
            </a:r>
          </a:p>
        </p:txBody>
      </p:sp>
      <p:pic>
        <p:nvPicPr>
          <p:cNvPr id="6" name="Picture 5" descr="Map&#10;&#10;Description automatically generated">
            <a:extLst>
              <a:ext uri="{FF2B5EF4-FFF2-40B4-BE49-F238E27FC236}">
                <a16:creationId xmlns:a16="http://schemas.microsoft.com/office/drawing/2014/main" id="{079F0445-8EC1-4D0A-AA6F-F00A47603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5" y="4200525"/>
            <a:ext cx="3739640" cy="2547443"/>
          </a:xfrm>
          <a:prstGeom prst="rect">
            <a:avLst/>
          </a:prstGeom>
        </p:spPr>
      </p:pic>
      <p:pic>
        <p:nvPicPr>
          <p:cNvPr id="7" name="Picture 6" descr="Map&#10;&#10;Description automatically generated">
            <a:extLst>
              <a:ext uri="{FF2B5EF4-FFF2-40B4-BE49-F238E27FC236}">
                <a16:creationId xmlns:a16="http://schemas.microsoft.com/office/drawing/2014/main" id="{F87E15AB-70C3-4707-A887-0F48F3239C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1462" y="4200525"/>
            <a:ext cx="3739640" cy="2547443"/>
          </a:xfrm>
          <a:prstGeom prst="rect">
            <a:avLst/>
          </a:prstGeom>
        </p:spPr>
      </p:pic>
      <p:pic>
        <p:nvPicPr>
          <p:cNvPr id="8" name="Picture 7" descr="Map&#10;&#10;Description automatically generated">
            <a:extLst>
              <a:ext uri="{FF2B5EF4-FFF2-40B4-BE49-F238E27FC236}">
                <a16:creationId xmlns:a16="http://schemas.microsoft.com/office/drawing/2014/main" id="{790A4E30-DDD8-4A86-9A25-5E8E80A43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6250" y="4151511"/>
            <a:ext cx="3743532" cy="2657475"/>
          </a:xfrm>
          <a:prstGeom prst="rect">
            <a:avLst/>
          </a:prstGeom>
        </p:spPr>
      </p:pic>
      <p:pic>
        <p:nvPicPr>
          <p:cNvPr id="3" name="Picture 2" descr="Chart, box and whisker chart&#10;&#10;Description automatically generated">
            <a:extLst>
              <a:ext uri="{FF2B5EF4-FFF2-40B4-BE49-F238E27FC236}">
                <a16:creationId xmlns:a16="http://schemas.microsoft.com/office/drawing/2014/main" id="{04DA4CB7-CE43-4EF9-8E41-E230FC31E5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2297" y="323218"/>
            <a:ext cx="4191003" cy="3568639"/>
          </a:xfrm>
          <a:prstGeom prst="rect">
            <a:avLst/>
          </a:prstGeom>
        </p:spPr>
      </p:pic>
    </p:spTree>
    <p:extLst>
      <p:ext uri="{BB962C8B-B14F-4D97-AF65-F5344CB8AC3E}">
        <p14:creationId xmlns:p14="http://schemas.microsoft.com/office/powerpoint/2010/main" val="7048760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4343079-16FF-4785-9A42-CAD92B2E06FB}"/>
              </a:ext>
            </a:extLst>
          </p:cNvPr>
          <p:cNvGrpSpPr/>
          <p:nvPr/>
        </p:nvGrpSpPr>
        <p:grpSpPr>
          <a:xfrm>
            <a:off x="211393" y="118168"/>
            <a:ext cx="11773107" cy="2657475"/>
            <a:chOff x="211393" y="118168"/>
            <a:chExt cx="11773107" cy="2657475"/>
          </a:xfrm>
        </p:grpSpPr>
        <p:pic>
          <p:nvPicPr>
            <p:cNvPr id="6" name="Picture 5" descr="Map&#10;&#10;Description automatically generated">
              <a:extLst>
                <a:ext uri="{FF2B5EF4-FFF2-40B4-BE49-F238E27FC236}">
                  <a16:creationId xmlns:a16="http://schemas.microsoft.com/office/drawing/2014/main" id="{079F0445-8EC1-4D0A-AA6F-F00A47603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393" y="167182"/>
              <a:ext cx="3739640" cy="2547443"/>
            </a:xfrm>
            <a:prstGeom prst="rect">
              <a:avLst/>
            </a:prstGeom>
          </p:spPr>
        </p:pic>
        <p:pic>
          <p:nvPicPr>
            <p:cNvPr id="7" name="Picture 6" descr="Map&#10;&#10;Description automatically generated">
              <a:extLst>
                <a:ext uri="{FF2B5EF4-FFF2-40B4-BE49-F238E27FC236}">
                  <a16:creationId xmlns:a16="http://schemas.microsoft.com/office/drawing/2014/main" id="{F87E15AB-70C3-4707-A887-0F48F3239C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6180" y="167182"/>
              <a:ext cx="3739640" cy="2547443"/>
            </a:xfrm>
            <a:prstGeom prst="rect">
              <a:avLst/>
            </a:prstGeom>
          </p:spPr>
        </p:pic>
        <p:pic>
          <p:nvPicPr>
            <p:cNvPr id="8" name="Picture 7" descr="Map&#10;&#10;Description automatically generated">
              <a:extLst>
                <a:ext uri="{FF2B5EF4-FFF2-40B4-BE49-F238E27FC236}">
                  <a16:creationId xmlns:a16="http://schemas.microsoft.com/office/drawing/2014/main" id="{790A4E30-DDD8-4A86-9A25-5E8E80A43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0968" y="118168"/>
              <a:ext cx="3743532" cy="2657475"/>
            </a:xfrm>
            <a:prstGeom prst="rect">
              <a:avLst/>
            </a:prstGeom>
          </p:spPr>
        </p:pic>
      </p:grpSp>
      <p:grpSp>
        <p:nvGrpSpPr>
          <p:cNvPr id="12" name="Group 11">
            <a:extLst>
              <a:ext uri="{FF2B5EF4-FFF2-40B4-BE49-F238E27FC236}">
                <a16:creationId xmlns:a16="http://schemas.microsoft.com/office/drawing/2014/main" id="{6FA0CF35-0822-4413-9F9A-58DB6F137929}"/>
              </a:ext>
            </a:extLst>
          </p:cNvPr>
          <p:cNvGrpSpPr/>
          <p:nvPr/>
        </p:nvGrpSpPr>
        <p:grpSpPr>
          <a:xfrm>
            <a:off x="1034002" y="3000375"/>
            <a:ext cx="11157998" cy="3886200"/>
            <a:chOff x="1034001" y="0"/>
            <a:chExt cx="11157998" cy="3886200"/>
          </a:xfrm>
        </p:grpSpPr>
        <p:sp>
          <p:nvSpPr>
            <p:cNvPr id="4" name="Rectangle 3">
              <a:extLst>
                <a:ext uri="{FF2B5EF4-FFF2-40B4-BE49-F238E27FC236}">
                  <a16:creationId xmlns:a16="http://schemas.microsoft.com/office/drawing/2014/main" id="{EE66A21E-89D4-4809-9942-8CE72C335434}"/>
                </a:ext>
              </a:extLst>
            </p:cNvPr>
            <p:cNvSpPr/>
            <p:nvPr/>
          </p:nvSpPr>
          <p:spPr>
            <a:xfrm>
              <a:off x="632460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67798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Black Population</a:t>
              </a:r>
            </a:p>
          </p:txBody>
        </p:sp>
        <p:pic>
          <p:nvPicPr>
            <p:cNvPr id="9" name="Picture 8" descr="Chart, box and whisker chart&#10;&#10;Description automatically generated">
              <a:extLst>
                <a:ext uri="{FF2B5EF4-FFF2-40B4-BE49-F238E27FC236}">
                  <a16:creationId xmlns:a16="http://schemas.microsoft.com/office/drawing/2014/main" id="{919FD820-2222-4DA7-853F-FE387EADCD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4001" y="167182"/>
              <a:ext cx="4185699" cy="3564123"/>
            </a:xfrm>
            <a:prstGeom prst="rect">
              <a:avLst/>
            </a:prstGeom>
          </p:spPr>
        </p:pic>
      </p:grpSp>
    </p:spTree>
    <p:extLst>
      <p:ext uri="{BB962C8B-B14F-4D97-AF65-F5344CB8AC3E}">
        <p14:creationId xmlns:p14="http://schemas.microsoft.com/office/powerpoint/2010/main" val="2682640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5D150F-8AFB-4EB0-8513-FBDEB92B9D66}"/>
              </a:ext>
            </a:extLst>
          </p:cNvPr>
          <p:cNvGrpSpPr/>
          <p:nvPr/>
        </p:nvGrpSpPr>
        <p:grpSpPr>
          <a:xfrm>
            <a:off x="0" y="2971800"/>
            <a:ext cx="11001375" cy="3886200"/>
            <a:chOff x="0" y="0"/>
            <a:chExt cx="11001375" cy="3886200"/>
          </a:xfrm>
        </p:grpSpPr>
        <p:sp>
          <p:nvSpPr>
            <p:cNvPr id="4" name="Rectangle 3">
              <a:extLst>
                <a:ext uri="{FF2B5EF4-FFF2-40B4-BE49-F238E27FC236}">
                  <a16:creationId xmlns:a16="http://schemas.microsoft.com/office/drawing/2014/main" id="{EE66A21E-89D4-4809-9942-8CE72C335434}"/>
                </a:ext>
              </a:extLst>
            </p:cNvPr>
            <p:cNvSpPr/>
            <p:nvPr/>
          </p:nvSpPr>
          <p:spPr>
            <a:xfrm>
              <a:off x="0" y="0"/>
              <a:ext cx="5867399" cy="3886200"/>
            </a:xfrm>
            <a:prstGeom prst="rect">
              <a:avLst/>
            </a:prstGeom>
            <a:solidFill>
              <a:srgbClr val="311C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EA7196FC-1A96-4076-B5DC-D47FEC1D0928}"/>
                </a:ext>
              </a:extLst>
            </p:cNvPr>
            <p:cNvSpPr txBox="1">
              <a:spLocks/>
            </p:cNvSpPr>
            <p:nvPr/>
          </p:nvSpPr>
          <p:spPr>
            <a:xfrm>
              <a:off x="455246" y="982137"/>
              <a:ext cx="4956905" cy="2355451"/>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sz="2800" dirty="0"/>
                <a:t>Asian American </a:t>
              </a:r>
              <a:r>
                <a:rPr lang="en-US" sz="2800" dirty="0" err="1"/>
                <a:t>PanEthnic</a:t>
              </a:r>
              <a:r>
                <a:rPr lang="en-US" sz="2800" dirty="0"/>
                <a:t> Group Clustering</a:t>
              </a:r>
            </a:p>
            <a:p>
              <a:endParaRPr lang="en-US" sz="2800" dirty="0"/>
            </a:p>
            <a:p>
              <a:r>
                <a:rPr lang="en-US" sz="2800" dirty="0"/>
                <a:t>White Population</a:t>
              </a:r>
            </a:p>
          </p:txBody>
        </p:sp>
        <p:pic>
          <p:nvPicPr>
            <p:cNvPr id="9" name="Picture 8" descr="Chart, box and whisker chart&#10;&#10;Description automatically generated">
              <a:extLst>
                <a:ext uri="{FF2B5EF4-FFF2-40B4-BE49-F238E27FC236}">
                  <a16:creationId xmlns:a16="http://schemas.microsoft.com/office/drawing/2014/main" id="{A3284BA2-3F9B-4784-85FB-80CC78D122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9007" y="111421"/>
              <a:ext cx="4202368" cy="3578316"/>
            </a:xfrm>
            <a:prstGeom prst="rect">
              <a:avLst/>
            </a:prstGeom>
          </p:spPr>
        </p:pic>
      </p:grpSp>
      <p:grpSp>
        <p:nvGrpSpPr>
          <p:cNvPr id="11" name="Group 10">
            <a:extLst>
              <a:ext uri="{FF2B5EF4-FFF2-40B4-BE49-F238E27FC236}">
                <a16:creationId xmlns:a16="http://schemas.microsoft.com/office/drawing/2014/main" id="{A4446691-B9D3-4859-A614-B5BEFBBB4D1D}"/>
              </a:ext>
            </a:extLst>
          </p:cNvPr>
          <p:cNvGrpSpPr/>
          <p:nvPr/>
        </p:nvGrpSpPr>
        <p:grpSpPr>
          <a:xfrm>
            <a:off x="211393" y="118168"/>
            <a:ext cx="11773107" cy="2657475"/>
            <a:chOff x="211393" y="118168"/>
            <a:chExt cx="11773107" cy="2657475"/>
          </a:xfrm>
        </p:grpSpPr>
        <p:pic>
          <p:nvPicPr>
            <p:cNvPr id="12" name="Picture 11" descr="Map&#10;&#10;Description automatically generated">
              <a:extLst>
                <a:ext uri="{FF2B5EF4-FFF2-40B4-BE49-F238E27FC236}">
                  <a16:creationId xmlns:a16="http://schemas.microsoft.com/office/drawing/2014/main" id="{9C757F0A-36ED-46F2-BC5C-EC5370B02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393" y="167182"/>
              <a:ext cx="3739640" cy="2547443"/>
            </a:xfrm>
            <a:prstGeom prst="rect">
              <a:avLst/>
            </a:prstGeom>
          </p:spPr>
        </p:pic>
        <p:pic>
          <p:nvPicPr>
            <p:cNvPr id="13" name="Picture 12" descr="Map&#10;&#10;Description automatically generated">
              <a:extLst>
                <a:ext uri="{FF2B5EF4-FFF2-40B4-BE49-F238E27FC236}">
                  <a16:creationId xmlns:a16="http://schemas.microsoft.com/office/drawing/2014/main" id="{D17DE9AB-1DED-4F0D-861D-8BC5B84776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6180" y="167182"/>
              <a:ext cx="3739640" cy="2547443"/>
            </a:xfrm>
            <a:prstGeom prst="rect">
              <a:avLst/>
            </a:prstGeom>
          </p:spPr>
        </p:pic>
        <p:pic>
          <p:nvPicPr>
            <p:cNvPr id="14" name="Picture 13" descr="Map&#10;&#10;Description automatically generated">
              <a:extLst>
                <a:ext uri="{FF2B5EF4-FFF2-40B4-BE49-F238E27FC236}">
                  <a16:creationId xmlns:a16="http://schemas.microsoft.com/office/drawing/2014/main" id="{7F59C5B8-529B-484C-8451-7433E39BE8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40968" y="118168"/>
              <a:ext cx="3743532" cy="2657475"/>
            </a:xfrm>
            <a:prstGeom prst="rect">
              <a:avLst/>
            </a:prstGeom>
          </p:spPr>
        </p:pic>
      </p:grpSp>
    </p:spTree>
    <p:extLst>
      <p:ext uri="{BB962C8B-B14F-4D97-AF65-F5344CB8AC3E}">
        <p14:creationId xmlns:p14="http://schemas.microsoft.com/office/powerpoint/2010/main" val="2814078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3071E-20E6-4627-98E9-F46D6DE42AD1}"/>
              </a:ext>
            </a:extLst>
          </p:cNvPr>
          <p:cNvSpPr>
            <a:spLocks noGrp="1"/>
          </p:cNvSpPr>
          <p:nvPr>
            <p:ph type="title"/>
          </p:nvPr>
        </p:nvSpPr>
        <p:spPr/>
        <p:txBody>
          <a:bodyPr/>
          <a:lstStyle/>
          <a:p>
            <a:r>
              <a:rPr lang="en-US" dirty="0"/>
              <a:t>Findings and Conclusions</a:t>
            </a:r>
          </a:p>
        </p:txBody>
      </p:sp>
      <p:sp>
        <p:nvSpPr>
          <p:cNvPr id="4" name="Content Placeholder 7">
            <a:extLst>
              <a:ext uri="{FF2B5EF4-FFF2-40B4-BE49-F238E27FC236}">
                <a16:creationId xmlns:a16="http://schemas.microsoft.com/office/drawing/2014/main" id="{BC3E046D-C966-432D-988E-CB3D71B0D477}"/>
              </a:ext>
            </a:extLst>
          </p:cNvPr>
          <p:cNvSpPr txBox="1">
            <a:spLocks/>
          </p:cNvSpPr>
          <p:nvPr/>
        </p:nvSpPr>
        <p:spPr>
          <a:xfrm>
            <a:off x="636952" y="2728913"/>
            <a:ext cx="10869248" cy="3600450"/>
          </a:xfrm>
          <a:prstGeom prst="rect">
            <a:avLst/>
          </a:prstGeom>
        </p:spPr>
        <p:txBody>
          <a:bodyPr vert="horz" lIns="91440" tIns="45720" rIns="91440" bIns="45720" rtlCol="0">
            <a:normAutofit lnSpcReduction="1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dirty="0"/>
              <a:t>Asian Americans are clustered across Philadelphia</a:t>
            </a:r>
          </a:p>
          <a:p>
            <a:pPr marL="685800" lvl="1" indent="-457200">
              <a:buFont typeface="Arial" panose="020B0604020202020204" pitchFamily="34" charset="0"/>
              <a:buChar char="•"/>
            </a:pPr>
            <a:r>
              <a:rPr lang="en-US" dirty="0"/>
              <a:t>There are areas where Asian Americans are uniquely located</a:t>
            </a:r>
          </a:p>
          <a:p>
            <a:pPr marL="457200" indent="-457200">
              <a:buFont typeface="+mj-lt"/>
              <a:buAutoNum type="arabicPeriod"/>
            </a:pPr>
            <a:r>
              <a:rPr lang="en-US" dirty="0"/>
              <a:t>There are statistically significant differences between broad ethnic group populations</a:t>
            </a:r>
          </a:p>
          <a:p>
            <a:pPr marL="685800" lvl="1" indent="-457200">
              <a:buFont typeface="Arial" panose="020B0604020202020204" pitchFamily="34" charset="0"/>
              <a:buChar char="•"/>
            </a:pPr>
            <a:r>
              <a:rPr lang="en-US" dirty="0"/>
              <a:t>Bachelors Attainment</a:t>
            </a:r>
          </a:p>
          <a:p>
            <a:pPr marL="685800" lvl="1" indent="-457200">
              <a:buFont typeface="Arial" panose="020B0604020202020204" pitchFamily="34" charset="0"/>
              <a:buChar char="•"/>
            </a:pPr>
            <a:r>
              <a:rPr lang="en-US" dirty="0"/>
              <a:t>People with $100k</a:t>
            </a:r>
          </a:p>
          <a:p>
            <a:pPr marL="685800" lvl="1" indent="-457200">
              <a:buFont typeface="Arial" panose="020B0604020202020204" pitchFamily="34" charset="0"/>
              <a:buChar char="•"/>
            </a:pPr>
            <a:r>
              <a:rPr lang="en-US" dirty="0"/>
              <a:t>Median Income</a:t>
            </a:r>
          </a:p>
          <a:p>
            <a:pPr marL="457200" indent="-457200">
              <a:buFont typeface="+mj-lt"/>
              <a:buAutoNum type="arabicPeriod"/>
            </a:pPr>
            <a:r>
              <a:rPr lang="en-US" dirty="0"/>
              <a:t>Differences are particularly pronounced between the following groups…</a:t>
            </a:r>
          </a:p>
          <a:p>
            <a:pPr marL="685800" lvl="1" indent="-457200">
              <a:buFont typeface="Arial" panose="020B0604020202020204" pitchFamily="34" charset="0"/>
              <a:buChar char="•"/>
            </a:pPr>
            <a:r>
              <a:rPr lang="en-US" dirty="0"/>
              <a:t>East Asians and Southeast Asians</a:t>
            </a:r>
          </a:p>
          <a:p>
            <a:pPr marL="685800" lvl="1" indent="-457200">
              <a:buFont typeface="Arial" panose="020B0604020202020204" pitchFamily="34" charset="0"/>
              <a:buChar char="•"/>
            </a:pPr>
            <a:r>
              <a:rPr lang="en-US" dirty="0"/>
              <a:t>South Asians and Southeast Asians</a:t>
            </a:r>
          </a:p>
          <a:p>
            <a:pPr marL="685800" lvl="1" indent="-457200">
              <a:buFont typeface="Arial" panose="020B0604020202020204" pitchFamily="34" charset="0"/>
              <a:buChar char="•"/>
            </a:pPr>
            <a:endParaRPr lang="en-US" dirty="0"/>
          </a:p>
          <a:p>
            <a:pPr marL="685800" lvl="1" indent="-457200">
              <a:buFont typeface="Arial" panose="020B0604020202020204" pitchFamily="34" charset="0"/>
              <a:buChar char="•"/>
            </a:pPr>
            <a:endParaRPr lang="en-US" dirty="0"/>
          </a:p>
        </p:txBody>
      </p:sp>
    </p:spTree>
    <p:extLst>
      <p:ext uri="{BB962C8B-B14F-4D97-AF65-F5344CB8AC3E}">
        <p14:creationId xmlns:p14="http://schemas.microsoft.com/office/powerpoint/2010/main" val="29227132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B6654-89FA-4F7F-8E02-AEC36F5CFC2E}"/>
              </a:ext>
            </a:extLst>
          </p:cNvPr>
          <p:cNvSpPr>
            <a:spLocks noGrp="1"/>
          </p:cNvSpPr>
          <p:nvPr>
            <p:ph type="title"/>
          </p:nvPr>
        </p:nvSpPr>
        <p:spPr/>
        <p:txBody>
          <a:bodyPr/>
          <a:lstStyle/>
          <a:p>
            <a:r>
              <a:rPr lang="en-US" dirty="0"/>
              <a:t>Implications for Practice</a:t>
            </a:r>
          </a:p>
        </p:txBody>
      </p:sp>
      <p:sp>
        <p:nvSpPr>
          <p:cNvPr id="3" name="Content Placeholder 2">
            <a:extLst>
              <a:ext uri="{FF2B5EF4-FFF2-40B4-BE49-F238E27FC236}">
                <a16:creationId xmlns:a16="http://schemas.microsoft.com/office/drawing/2014/main" id="{34AC64F0-692D-4652-80E5-010717A76361}"/>
              </a:ext>
            </a:extLst>
          </p:cNvPr>
          <p:cNvSpPr>
            <a:spLocks noGrp="1"/>
          </p:cNvSpPr>
          <p:nvPr>
            <p:ph idx="1"/>
          </p:nvPr>
        </p:nvSpPr>
        <p:spPr/>
        <p:txBody>
          <a:bodyPr/>
          <a:lstStyle/>
          <a:p>
            <a:pPr marL="457200" indent="-457200">
              <a:buFont typeface="+mj-lt"/>
              <a:buAutoNum type="arabicPeriod"/>
            </a:pPr>
            <a:r>
              <a:rPr lang="en-US" dirty="0"/>
              <a:t>Be targeted and specific with your policies</a:t>
            </a:r>
          </a:p>
          <a:p>
            <a:pPr marL="685800" lvl="1" indent="-457200">
              <a:buFont typeface="Arial" panose="020B0604020202020204" pitchFamily="34" charset="0"/>
              <a:buChar char="•"/>
            </a:pPr>
            <a:r>
              <a:rPr lang="en-US" dirty="0"/>
              <a:t>There are different socioeconomic contexts across </a:t>
            </a:r>
            <a:r>
              <a:rPr lang="en-US" dirty="0" err="1"/>
              <a:t>philadelphia</a:t>
            </a:r>
            <a:endParaRPr lang="en-US" dirty="0"/>
          </a:p>
          <a:p>
            <a:pPr marL="457200" indent="-457200">
              <a:buFont typeface="+mj-lt"/>
              <a:buAutoNum type="arabicPeriod"/>
            </a:pPr>
            <a:r>
              <a:rPr lang="en-US" dirty="0"/>
              <a:t>When working with Asian American data be specific</a:t>
            </a:r>
          </a:p>
          <a:p>
            <a:pPr marL="685800" lvl="1" indent="-457200">
              <a:buFont typeface="Arial" panose="020B0604020202020204" pitchFamily="34" charset="0"/>
              <a:buChar char="•"/>
            </a:pPr>
            <a:r>
              <a:rPr lang="en-US" dirty="0"/>
              <a:t>Asian Americans come from a variety of different environments, </a:t>
            </a:r>
          </a:p>
          <a:p>
            <a:pPr marL="457200" indent="-457200">
              <a:buFont typeface="+mj-lt"/>
              <a:buAutoNum type="arabicPeriod"/>
            </a:pPr>
            <a:r>
              <a:rPr lang="en-US" dirty="0"/>
              <a:t>Although there are environmental differences between Asian Americans, there is still importance in a </a:t>
            </a:r>
            <a:r>
              <a:rPr lang="en-US" dirty="0" err="1"/>
              <a:t>panethnic</a:t>
            </a:r>
            <a:r>
              <a:rPr lang="en-US" dirty="0"/>
              <a:t> political identity</a:t>
            </a:r>
          </a:p>
          <a:p>
            <a:pPr marL="457200" indent="-457200">
              <a:buFont typeface="+mj-lt"/>
              <a:buAutoNum type="arabicPeriod"/>
            </a:pPr>
            <a:endParaRPr lang="en-US" dirty="0"/>
          </a:p>
        </p:txBody>
      </p:sp>
    </p:spTree>
    <p:extLst>
      <p:ext uri="{BB962C8B-B14F-4D97-AF65-F5344CB8AC3E}">
        <p14:creationId xmlns:p14="http://schemas.microsoft.com/office/powerpoint/2010/main" val="33901000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3071E-20E6-4627-98E9-F46D6DE42AD1}"/>
              </a:ext>
            </a:extLst>
          </p:cNvPr>
          <p:cNvSpPr>
            <a:spLocks noGrp="1"/>
          </p:cNvSpPr>
          <p:nvPr>
            <p:ph type="title"/>
          </p:nvPr>
        </p:nvSpPr>
        <p:spPr/>
        <p:txBody>
          <a:bodyPr/>
          <a:lstStyle/>
          <a:p>
            <a:r>
              <a:rPr lang="en-US" dirty="0"/>
              <a:t>Future Questions</a:t>
            </a:r>
          </a:p>
        </p:txBody>
      </p:sp>
      <p:sp>
        <p:nvSpPr>
          <p:cNvPr id="4" name="Content Placeholder 7">
            <a:extLst>
              <a:ext uri="{FF2B5EF4-FFF2-40B4-BE49-F238E27FC236}">
                <a16:creationId xmlns:a16="http://schemas.microsoft.com/office/drawing/2014/main" id="{BC3E046D-C966-432D-988E-CB3D71B0D477}"/>
              </a:ext>
            </a:extLst>
          </p:cNvPr>
          <p:cNvSpPr txBox="1">
            <a:spLocks/>
          </p:cNvSpPr>
          <p:nvPr/>
        </p:nvSpPr>
        <p:spPr>
          <a:xfrm>
            <a:off x="636952" y="2728913"/>
            <a:ext cx="10869248" cy="3600450"/>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dirty="0"/>
              <a:t>How do Asian Americans operate in Black geographies (Dache, 2022; McKittrick &amp; Woods, 2007) or White geographies (Dache-</a:t>
            </a:r>
            <a:r>
              <a:rPr lang="en-US" dirty="0" err="1"/>
              <a:t>Gerbino</a:t>
            </a:r>
            <a:r>
              <a:rPr lang="en-US" dirty="0"/>
              <a:t> &amp; White, 2016; Hargrove, 2009).</a:t>
            </a:r>
          </a:p>
          <a:p>
            <a:pPr marL="457200" indent="-457200">
              <a:buFont typeface="+mj-lt"/>
              <a:buAutoNum type="arabicPeriod"/>
            </a:pPr>
            <a:r>
              <a:rPr lang="en-US" dirty="0"/>
              <a:t> There are differences in the geographies, but how do these geographies shape individual student success?</a:t>
            </a:r>
          </a:p>
          <a:p>
            <a:pPr marL="457200" indent="-457200">
              <a:buFont typeface="+mj-lt"/>
              <a:buAutoNum type="arabicPeriod"/>
            </a:pPr>
            <a:r>
              <a:rPr lang="en-US" dirty="0"/>
              <a:t>Dache (2016), argues that black communities have less access, how does this apply to Asian Americans in Black geographies?</a:t>
            </a:r>
          </a:p>
          <a:p>
            <a:pPr marL="685800" lvl="1" indent="-457200">
              <a:buFont typeface="Arial" panose="020B0604020202020204" pitchFamily="34" charset="0"/>
              <a:buChar char="•"/>
            </a:pPr>
            <a:endParaRPr lang="en-US" dirty="0"/>
          </a:p>
          <a:p>
            <a:pPr marL="685800" lvl="1" indent="-457200">
              <a:buFont typeface="Arial" panose="020B0604020202020204" pitchFamily="34" charset="0"/>
              <a:buChar char="•"/>
            </a:pPr>
            <a:endParaRPr lang="en-US" dirty="0"/>
          </a:p>
        </p:txBody>
      </p:sp>
    </p:spTree>
    <p:extLst>
      <p:ext uri="{BB962C8B-B14F-4D97-AF65-F5344CB8AC3E}">
        <p14:creationId xmlns:p14="http://schemas.microsoft.com/office/powerpoint/2010/main" val="3377351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402A0ED0-83DD-48E3-A0C8-B01DFC2C8E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885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AEDA203-86EE-4D7B-AED8-3537E172766A}"/>
              </a:ext>
            </a:extLst>
          </p:cNvPr>
          <p:cNvSpPr>
            <a:spLocks noGrp="1"/>
          </p:cNvSpPr>
          <p:nvPr>
            <p:ph type="title"/>
          </p:nvPr>
        </p:nvSpPr>
        <p:spPr>
          <a:xfrm>
            <a:off x="484554" y="750094"/>
            <a:ext cx="5073408" cy="5136356"/>
          </a:xfrm>
        </p:spPr>
        <p:txBody>
          <a:bodyPr vert="horz" lIns="91440" tIns="45720" rIns="91440" bIns="45720" rtlCol="0" anchor="ctr">
            <a:normAutofit/>
          </a:bodyPr>
          <a:lstStyle/>
          <a:p>
            <a:r>
              <a:rPr lang="en-US" dirty="0"/>
              <a:t>Research Question</a:t>
            </a:r>
          </a:p>
        </p:txBody>
      </p:sp>
      <p:sp>
        <p:nvSpPr>
          <p:cNvPr id="5" name="Text Placeholder 4">
            <a:extLst>
              <a:ext uri="{FF2B5EF4-FFF2-40B4-BE49-F238E27FC236}">
                <a16:creationId xmlns:a16="http://schemas.microsoft.com/office/drawing/2014/main" id="{227027B0-5C35-4544-B168-AB16BA48B0F3}"/>
              </a:ext>
            </a:extLst>
          </p:cNvPr>
          <p:cNvSpPr>
            <a:spLocks noGrp="1"/>
          </p:cNvSpPr>
          <p:nvPr>
            <p:ph type="body" idx="1"/>
          </p:nvPr>
        </p:nvSpPr>
        <p:spPr>
          <a:xfrm>
            <a:off x="6707980" y="750095"/>
            <a:ext cx="4886325" cy="5136356"/>
          </a:xfrm>
        </p:spPr>
        <p:txBody>
          <a:bodyPr vert="horz" lIns="91440" tIns="45720" rIns="91440" bIns="45720" rtlCol="0" anchor="ctr">
            <a:normAutofit/>
          </a:bodyPr>
          <a:lstStyle/>
          <a:p>
            <a:r>
              <a:rPr lang="en-US" dirty="0"/>
              <a:t>What are the different experiences of Asian American ethnic groups across Philadelphia and their access to higher education.</a:t>
            </a:r>
          </a:p>
        </p:txBody>
      </p:sp>
    </p:spTree>
    <p:extLst>
      <p:ext uri="{BB962C8B-B14F-4D97-AF65-F5344CB8AC3E}">
        <p14:creationId xmlns:p14="http://schemas.microsoft.com/office/powerpoint/2010/main" val="4115572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2380A34A-731B-4B77-8D1A-4326EA612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3A95E3-FC85-4224-B40C-3A06DA2FF671}"/>
              </a:ext>
            </a:extLst>
          </p:cNvPr>
          <p:cNvSpPr>
            <a:spLocks noGrp="1"/>
          </p:cNvSpPr>
          <p:nvPr>
            <p:ph type="title"/>
          </p:nvPr>
        </p:nvSpPr>
        <p:spPr>
          <a:xfrm>
            <a:off x="146222" y="365125"/>
            <a:ext cx="2689847" cy="3938518"/>
          </a:xfrm>
        </p:spPr>
        <p:txBody>
          <a:bodyPr>
            <a:normAutofit/>
          </a:bodyPr>
          <a:lstStyle/>
          <a:p>
            <a:r>
              <a:rPr lang="en-US" sz="3200"/>
              <a:t>Literature Review</a:t>
            </a:r>
          </a:p>
        </p:txBody>
      </p:sp>
      <p:grpSp>
        <p:nvGrpSpPr>
          <p:cNvPr id="19" name="Group 12">
            <a:extLst>
              <a:ext uri="{FF2B5EF4-FFF2-40B4-BE49-F238E27FC236}">
                <a16:creationId xmlns:a16="http://schemas.microsoft.com/office/drawing/2014/main" id="{E5CD2E8B-968C-4DDC-9470-260B5DA13D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72778"/>
            <a:ext cx="3047997" cy="2285222"/>
            <a:chOff x="0" y="3438071"/>
            <a:chExt cx="3047997" cy="3429000"/>
          </a:xfrm>
        </p:grpSpPr>
        <p:sp>
          <p:nvSpPr>
            <p:cNvPr id="20" name="Rectangle 13">
              <a:extLst>
                <a:ext uri="{FF2B5EF4-FFF2-40B4-BE49-F238E27FC236}">
                  <a16:creationId xmlns:a16="http://schemas.microsoft.com/office/drawing/2014/main" id="{54940AF6-4BB8-4A24-9BCA-B088F02BD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4">
              <a:extLst>
                <a:ext uri="{FF2B5EF4-FFF2-40B4-BE49-F238E27FC236}">
                  <a16:creationId xmlns:a16="http://schemas.microsoft.com/office/drawing/2014/main" id="{44AD7D5E-CDD6-4468-9F5F-6802387A9C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47142"/>
              <a:ext cx="3047997" cy="3419929"/>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2" name="Content Placeholder 2">
            <a:extLst>
              <a:ext uri="{FF2B5EF4-FFF2-40B4-BE49-F238E27FC236}">
                <a16:creationId xmlns:a16="http://schemas.microsoft.com/office/drawing/2014/main" id="{15BC2B90-8402-7912-A836-25758BFB7C2F}"/>
              </a:ext>
            </a:extLst>
          </p:cNvPr>
          <p:cNvGraphicFramePr>
            <a:graphicFrameLocks noGrp="1"/>
          </p:cNvGraphicFramePr>
          <p:nvPr>
            <p:ph idx="1"/>
            <p:extLst>
              <p:ext uri="{D42A27DB-BD31-4B8C-83A1-F6EECF244321}">
                <p14:modId xmlns:p14="http://schemas.microsoft.com/office/powerpoint/2010/main" val="4221380443"/>
              </p:ext>
            </p:extLst>
          </p:nvPr>
        </p:nvGraphicFramePr>
        <p:xfrm>
          <a:off x="3811656" y="551622"/>
          <a:ext cx="7742583" cy="56253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0411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AAE9C-6882-4B98-8915-A5A2C22B9D00}"/>
              </a:ext>
            </a:extLst>
          </p:cNvPr>
          <p:cNvSpPr>
            <a:spLocks noGrp="1"/>
          </p:cNvSpPr>
          <p:nvPr>
            <p:ph type="title"/>
          </p:nvPr>
        </p:nvSpPr>
        <p:spPr/>
        <p:txBody>
          <a:bodyPr/>
          <a:lstStyle/>
          <a:p>
            <a:r>
              <a:rPr lang="en-US" dirty="0"/>
              <a:t>Asian American Categorization</a:t>
            </a:r>
          </a:p>
        </p:txBody>
      </p:sp>
      <p:sp>
        <p:nvSpPr>
          <p:cNvPr id="3" name="Content Placeholder 2">
            <a:extLst>
              <a:ext uri="{FF2B5EF4-FFF2-40B4-BE49-F238E27FC236}">
                <a16:creationId xmlns:a16="http://schemas.microsoft.com/office/drawing/2014/main" id="{7AD1A2AF-CF4B-4029-8EF9-E224A67D4FE2}"/>
              </a:ext>
            </a:extLst>
          </p:cNvPr>
          <p:cNvSpPr>
            <a:spLocks noGrp="1"/>
          </p:cNvSpPr>
          <p:nvPr>
            <p:ph idx="1"/>
          </p:nvPr>
        </p:nvSpPr>
        <p:spPr>
          <a:xfrm>
            <a:off x="484552" y="2576513"/>
            <a:ext cx="4020773" cy="3600450"/>
          </a:xfrm>
        </p:spPr>
        <p:txBody>
          <a:bodyPr/>
          <a:lstStyle/>
          <a:p>
            <a:r>
              <a:rPr lang="en-US" dirty="0"/>
              <a:t>(Nadal, 2019) Historic representations of Asian Americans.</a:t>
            </a:r>
          </a:p>
          <a:p>
            <a:pPr marL="342900" indent="-342900">
              <a:buFont typeface="Arial" panose="020B0604020202020204" pitchFamily="34" charset="0"/>
              <a:buChar char="•"/>
            </a:pPr>
            <a:r>
              <a:rPr lang="en-US" dirty="0"/>
              <a:t>Globalization factors</a:t>
            </a:r>
          </a:p>
          <a:p>
            <a:pPr marL="342900" indent="-342900">
              <a:buFont typeface="Arial" panose="020B0604020202020204" pitchFamily="34" charset="0"/>
              <a:buChar char="•"/>
            </a:pPr>
            <a:r>
              <a:rPr lang="en-US" dirty="0"/>
              <a:t>Vietnam War</a:t>
            </a:r>
          </a:p>
          <a:p>
            <a:pPr marL="342900" indent="-342900">
              <a:buFont typeface="Arial" panose="020B0604020202020204" pitchFamily="34" charset="0"/>
              <a:buChar char="•"/>
            </a:pPr>
            <a:r>
              <a:rPr lang="en-US" dirty="0"/>
              <a:t>Korean War</a:t>
            </a:r>
          </a:p>
          <a:p>
            <a:pPr marL="342900" indent="-342900">
              <a:buFont typeface="Arial" panose="020B0604020202020204" pitchFamily="34" charset="0"/>
              <a:buChar char="•"/>
            </a:pPr>
            <a:r>
              <a:rPr lang="en-US" dirty="0"/>
              <a:t>Chinese Cultural Revolution</a:t>
            </a:r>
          </a:p>
        </p:txBody>
      </p:sp>
      <p:graphicFrame>
        <p:nvGraphicFramePr>
          <p:cNvPr id="4" name="Table 18">
            <a:extLst>
              <a:ext uri="{FF2B5EF4-FFF2-40B4-BE49-F238E27FC236}">
                <a16:creationId xmlns:a16="http://schemas.microsoft.com/office/drawing/2014/main" id="{70849A50-236A-411C-9142-DB50F53DABC4}"/>
              </a:ext>
            </a:extLst>
          </p:cNvPr>
          <p:cNvGraphicFramePr>
            <a:graphicFrameLocks/>
          </p:cNvGraphicFramePr>
          <p:nvPr>
            <p:extLst>
              <p:ext uri="{D42A27DB-BD31-4B8C-83A1-F6EECF244321}">
                <p14:modId xmlns:p14="http://schemas.microsoft.com/office/powerpoint/2010/main" val="1524730031"/>
              </p:ext>
            </p:extLst>
          </p:nvPr>
        </p:nvGraphicFramePr>
        <p:xfrm>
          <a:off x="5077033" y="3202284"/>
          <a:ext cx="6792340" cy="2348907"/>
        </p:xfrm>
        <a:graphic>
          <a:graphicData uri="http://schemas.openxmlformats.org/drawingml/2006/table">
            <a:tbl>
              <a:tblPr firstRow="1" bandRow="1">
                <a:tableStyleId>{5C22544A-7EE6-4342-B048-85BDC9FD1C3A}</a:tableStyleId>
              </a:tblPr>
              <a:tblGrid>
                <a:gridCol w="1698085">
                  <a:extLst>
                    <a:ext uri="{9D8B030D-6E8A-4147-A177-3AD203B41FA5}">
                      <a16:colId xmlns:a16="http://schemas.microsoft.com/office/drawing/2014/main" val="2235413022"/>
                    </a:ext>
                  </a:extLst>
                </a:gridCol>
                <a:gridCol w="1698085">
                  <a:extLst>
                    <a:ext uri="{9D8B030D-6E8A-4147-A177-3AD203B41FA5}">
                      <a16:colId xmlns:a16="http://schemas.microsoft.com/office/drawing/2014/main" val="909357109"/>
                    </a:ext>
                  </a:extLst>
                </a:gridCol>
                <a:gridCol w="1698085">
                  <a:extLst>
                    <a:ext uri="{9D8B030D-6E8A-4147-A177-3AD203B41FA5}">
                      <a16:colId xmlns:a16="http://schemas.microsoft.com/office/drawing/2014/main" val="3268047975"/>
                    </a:ext>
                  </a:extLst>
                </a:gridCol>
                <a:gridCol w="1698085">
                  <a:extLst>
                    <a:ext uri="{9D8B030D-6E8A-4147-A177-3AD203B41FA5}">
                      <a16:colId xmlns:a16="http://schemas.microsoft.com/office/drawing/2014/main" val="2846025757"/>
                    </a:ext>
                  </a:extLst>
                </a:gridCol>
              </a:tblGrid>
              <a:tr h="520107">
                <a:tc>
                  <a:txBody>
                    <a:bodyPr/>
                    <a:lstStyle/>
                    <a:p>
                      <a:r>
                        <a:rPr lang="en-US" sz="1400" dirty="0"/>
                        <a:t>South Asian</a:t>
                      </a:r>
                    </a:p>
                  </a:txBody>
                  <a:tcPr/>
                </a:tc>
                <a:tc>
                  <a:txBody>
                    <a:bodyPr/>
                    <a:lstStyle/>
                    <a:p>
                      <a:r>
                        <a:rPr lang="en-US" sz="1400" dirty="0"/>
                        <a:t>Southeast Asian</a:t>
                      </a:r>
                    </a:p>
                  </a:txBody>
                  <a:tcPr/>
                </a:tc>
                <a:tc>
                  <a:txBody>
                    <a:bodyPr/>
                    <a:lstStyle/>
                    <a:p>
                      <a:r>
                        <a:rPr lang="en-US" sz="1400" dirty="0"/>
                        <a:t>East Asian</a:t>
                      </a:r>
                    </a:p>
                  </a:txBody>
                  <a:tcPr/>
                </a:tc>
                <a:tc>
                  <a:txBody>
                    <a:bodyPr/>
                    <a:lstStyle/>
                    <a:p>
                      <a:r>
                        <a:rPr lang="en-US" sz="1400" dirty="0"/>
                        <a:t>Filipino</a:t>
                      </a:r>
                    </a:p>
                  </a:txBody>
                  <a:tcPr/>
                </a:tc>
                <a:extLst>
                  <a:ext uri="{0D108BD9-81ED-4DB2-BD59-A6C34878D82A}">
                    <a16:rowId xmlns:a16="http://schemas.microsoft.com/office/drawing/2014/main" val="364297825"/>
                  </a:ext>
                </a:extLst>
              </a:tr>
              <a:tr h="297204">
                <a:tc>
                  <a:txBody>
                    <a:bodyPr/>
                    <a:lstStyle/>
                    <a:p>
                      <a:r>
                        <a:rPr lang="en-US" sz="1400" dirty="0"/>
                        <a:t>Asian Indian</a:t>
                      </a:r>
                    </a:p>
                  </a:txBody>
                  <a:tcPr/>
                </a:tc>
                <a:tc>
                  <a:txBody>
                    <a:bodyPr/>
                    <a:lstStyle/>
                    <a:p>
                      <a:r>
                        <a:rPr lang="en-US" sz="1400" dirty="0"/>
                        <a:t>Burmese</a:t>
                      </a:r>
                    </a:p>
                  </a:txBody>
                  <a:tcPr/>
                </a:tc>
                <a:tc>
                  <a:txBody>
                    <a:bodyPr/>
                    <a:lstStyle/>
                    <a:p>
                      <a:r>
                        <a:rPr lang="en-US" sz="1400" dirty="0"/>
                        <a:t>Chinese</a:t>
                      </a:r>
                    </a:p>
                  </a:txBody>
                  <a:tcPr/>
                </a:tc>
                <a:tc>
                  <a:txBody>
                    <a:bodyPr/>
                    <a:lstStyle/>
                    <a:p>
                      <a:r>
                        <a:rPr lang="en-US" sz="1400" dirty="0"/>
                        <a:t>Filipino</a:t>
                      </a:r>
                    </a:p>
                  </a:txBody>
                  <a:tcPr/>
                </a:tc>
                <a:extLst>
                  <a:ext uri="{0D108BD9-81ED-4DB2-BD59-A6C34878D82A}">
                    <a16:rowId xmlns:a16="http://schemas.microsoft.com/office/drawing/2014/main" val="3322867889"/>
                  </a:ext>
                </a:extLst>
              </a:tr>
              <a:tr h="297204">
                <a:tc>
                  <a:txBody>
                    <a:bodyPr/>
                    <a:lstStyle/>
                    <a:p>
                      <a:r>
                        <a:rPr lang="en-US" sz="1400" dirty="0"/>
                        <a:t>Bangladeshi</a:t>
                      </a:r>
                    </a:p>
                  </a:txBody>
                  <a:tcPr/>
                </a:tc>
                <a:tc>
                  <a:txBody>
                    <a:bodyPr/>
                    <a:lstStyle/>
                    <a:p>
                      <a:r>
                        <a:rPr lang="en-US" sz="1400" dirty="0"/>
                        <a:t>Cambodian</a:t>
                      </a:r>
                    </a:p>
                  </a:txBody>
                  <a:tcPr/>
                </a:tc>
                <a:tc>
                  <a:txBody>
                    <a:bodyPr/>
                    <a:lstStyle/>
                    <a:p>
                      <a:r>
                        <a:rPr lang="en-US" sz="1400" dirty="0"/>
                        <a:t>Taiwanese</a:t>
                      </a:r>
                    </a:p>
                  </a:txBody>
                  <a:tcPr/>
                </a:tc>
                <a:tc>
                  <a:txBody>
                    <a:bodyPr/>
                    <a:lstStyle/>
                    <a:p>
                      <a:endParaRPr lang="en-US" sz="1400" dirty="0"/>
                    </a:p>
                  </a:txBody>
                  <a:tcPr/>
                </a:tc>
                <a:extLst>
                  <a:ext uri="{0D108BD9-81ED-4DB2-BD59-A6C34878D82A}">
                    <a16:rowId xmlns:a16="http://schemas.microsoft.com/office/drawing/2014/main" val="3566563013"/>
                  </a:ext>
                </a:extLst>
              </a:tr>
              <a:tr h="297204">
                <a:tc>
                  <a:txBody>
                    <a:bodyPr/>
                    <a:lstStyle/>
                    <a:p>
                      <a:r>
                        <a:rPr lang="en-US" sz="1400" dirty="0"/>
                        <a:t>Bhutanese</a:t>
                      </a:r>
                    </a:p>
                  </a:txBody>
                  <a:tcPr/>
                </a:tc>
                <a:tc>
                  <a:txBody>
                    <a:bodyPr/>
                    <a:lstStyle/>
                    <a:p>
                      <a:r>
                        <a:rPr lang="en-US" sz="1400" dirty="0"/>
                        <a:t>Hmong</a:t>
                      </a:r>
                    </a:p>
                  </a:txBody>
                  <a:tcPr/>
                </a:tc>
                <a:tc>
                  <a:txBody>
                    <a:bodyPr/>
                    <a:lstStyle/>
                    <a:p>
                      <a:r>
                        <a:rPr lang="en-US" sz="1400" dirty="0"/>
                        <a:t>Japanese</a:t>
                      </a:r>
                    </a:p>
                  </a:txBody>
                  <a:tcPr/>
                </a:tc>
                <a:tc>
                  <a:txBody>
                    <a:bodyPr/>
                    <a:lstStyle/>
                    <a:p>
                      <a:endParaRPr lang="en-US" sz="1400" dirty="0"/>
                    </a:p>
                  </a:txBody>
                  <a:tcPr/>
                </a:tc>
                <a:extLst>
                  <a:ext uri="{0D108BD9-81ED-4DB2-BD59-A6C34878D82A}">
                    <a16:rowId xmlns:a16="http://schemas.microsoft.com/office/drawing/2014/main" val="2646758321"/>
                  </a:ext>
                </a:extLst>
              </a:tr>
              <a:tr h="297204">
                <a:tc>
                  <a:txBody>
                    <a:bodyPr/>
                    <a:lstStyle/>
                    <a:p>
                      <a:r>
                        <a:rPr lang="en-US" sz="1400" dirty="0"/>
                        <a:t>Nepalese</a:t>
                      </a:r>
                    </a:p>
                  </a:txBody>
                  <a:tcPr/>
                </a:tc>
                <a:tc>
                  <a:txBody>
                    <a:bodyPr/>
                    <a:lstStyle/>
                    <a:p>
                      <a:r>
                        <a:rPr lang="en-US" sz="1400" dirty="0"/>
                        <a:t>Indonesian</a:t>
                      </a:r>
                    </a:p>
                  </a:txBody>
                  <a:tcPr/>
                </a:tc>
                <a:tc>
                  <a:txBody>
                    <a:bodyPr/>
                    <a:lstStyle/>
                    <a:p>
                      <a:r>
                        <a:rPr lang="en-US" sz="1400" dirty="0"/>
                        <a:t>Korean</a:t>
                      </a:r>
                    </a:p>
                  </a:txBody>
                  <a:tcPr/>
                </a:tc>
                <a:tc>
                  <a:txBody>
                    <a:bodyPr/>
                    <a:lstStyle/>
                    <a:p>
                      <a:endParaRPr lang="en-US" sz="1400" dirty="0"/>
                    </a:p>
                  </a:txBody>
                  <a:tcPr/>
                </a:tc>
                <a:extLst>
                  <a:ext uri="{0D108BD9-81ED-4DB2-BD59-A6C34878D82A}">
                    <a16:rowId xmlns:a16="http://schemas.microsoft.com/office/drawing/2014/main" val="683943449"/>
                  </a:ext>
                </a:extLst>
              </a:tr>
              <a:tr h="297204">
                <a:tc>
                  <a:txBody>
                    <a:bodyPr/>
                    <a:lstStyle/>
                    <a:p>
                      <a:r>
                        <a:rPr lang="en-US" sz="1400" dirty="0"/>
                        <a:t>Pakistani</a:t>
                      </a:r>
                    </a:p>
                  </a:txBody>
                  <a:tcPr/>
                </a:tc>
                <a:tc>
                  <a:txBody>
                    <a:bodyPr/>
                    <a:lstStyle/>
                    <a:p>
                      <a:r>
                        <a:rPr lang="en-US" sz="1400" dirty="0"/>
                        <a:t>Laotian</a:t>
                      </a:r>
                    </a:p>
                  </a:txBody>
                  <a:tcPr/>
                </a:tc>
                <a:tc>
                  <a:txBody>
                    <a:bodyPr/>
                    <a:lstStyle/>
                    <a:p>
                      <a:r>
                        <a:rPr lang="en-US" sz="1400" dirty="0"/>
                        <a:t>Mongolian</a:t>
                      </a:r>
                    </a:p>
                  </a:txBody>
                  <a:tcPr/>
                </a:tc>
                <a:tc>
                  <a:txBody>
                    <a:bodyPr/>
                    <a:lstStyle/>
                    <a:p>
                      <a:endParaRPr lang="en-US" sz="1400" dirty="0"/>
                    </a:p>
                  </a:txBody>
                  <a:tcPr/>
                </a:tc>
                <a:extLst>
                  <a:ext uri="{0D108BD9-81ED-4DB2-BD59-A6C34878D82A}">
                    <a16:rowId xmlns:a16="http://schemas.microsoft.com/office/drawing/2014/main" val="624325609"/>
                  </a:ext>
                </a:extLst>
              </a:tr>
              <a:tr h="297204">
                <a:tc>
                  <a:txBody>
                    <a:bodyPr/>
                    <a:lstStyle/>
                    <a:p>
                      <a:r>
                        <a:rPr lang="en-US" sz="1400" dirty="0"/>
                        <a:t>Sri Lankan</a:t>
                      </a:r>
                    </a:p>
                  </a:txBody>
                  <a:tcPr/>
                </a:tc>
                <a:tc>
                  <a:txBody>
                    <a:bodyPr/>
                    <a:lstStyle/>
                    <a:p>
                      <a:r>
                        <a:rPr lang="en-US" sz="1400" dirty="0"/>
                        <a:t>Malaysian</a:t>
                      </a:r>
                    </a:p>
                  </a:txBody>
                  <a:tcPr/>
                </a:tc>
                <a:tc>
                  <a:txBody>
                    <a:bodyPr/>
                    <a:lstStyle/>
                    <a:p>
                      <a:r>
                        <a:rPr lang="en-US" sz="1400" dirty="0"/>
                        <a:t>Thai</a:t>
                      </a:r>
                    </a:p>
                  </a:txBody>
                  <a:tcPr/>
                </a:tc>
                <a:tc>
                  <a:txBody>
                    <a:bodyPr/>
                    <a:lstStyle/>
                    <a:p>
                      <a:endParaRPr lang="en-US" sz="1400" dirty="0"/>
                    </a:p>
                  </a:txBody>
                  <a:tcPr/>
                </a:tc>
                <a:extLst>
                  <a:ext uri="{0D108BD9-81ED-4DB2-BD59-A6C34878D82A}">
                    <a16:rowId xmlns:a16="http://schemas.microsoft.com/office/drawing/2014/main" val="567525068"/>
                  </a:ext>
                </a:extLst>
              </a:tr>
            </a:tbl>
          </a:graphicData>
        </a:graphic>
      </p:graphicFrame>
    </p:spTree>
    <p:extLst>
      <p:ext uri="{BB962C8B-B14F-4D97-AF65-F5344CB8AC3E}">
        <p14:creationId xmlns:p14="http://schemas.microsoft.com/office/powerpoint/2010/main" val="4136194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4D344F-ED74-4E11-B51F-FE6CA5C3000A}"/>
              </a:ext>
            </a:extLst>
          </p:cNvPr>
          <p:cNvSpPr>
            <a:spLocks noGrp="1"/>
          </p:cNvSpPr>
          <p:nvPr>
            <p:ph type="title"/>
          </p:nvPr>
        </p:nvSpPr>
        <p:spPr>
          <a:xfrm>
            <a:off x="484552" y="365125"/>
            <a:ext cx="5022630" cy="2430030"/>
          </a:xfrm>
        </p:spPr>
        <p:txBody>
          <a:bodyPr>
            <a:normAutofit/>
          </a:bodyPr>
          <a:lstStyle/>
          <a:p>
            <a:r>
              <a:rPr lang="en-US" dirty="0"/>
              <a:t>College Access Frameworks</a:t>
            </a:r>
          </a:p>
        </p:txBody>
      </p:sp>
      <p:pic>
        <p:nvPicPr>
          <p:cNvPr id="4" name="Picture 3" descr="Diagram&#10;&#10;Description automatically generated">
            <a:extLst>
              <a:ext uri="{FF2B5EF4-FFF2-40B4-BE49-F238E27FC236}">
                <a16:creationId xmlns:a16="http://schemas.microsoft.com/office/drawing/2014/main" id="{6D9AD1CE-EE3D-4B7C-A546-1C301EC45648}"/>
              </a:ext>
            </a:extLst>
          </p:cNvPr>
          <p:cNvPicPr>
            <a:picLocks noChangeAspect="1"/>
          </p:cNvPicPr>
          <p:nvPr/>
        </p:nvPicPr>
        <p:blipFill>
          <a:blip r:embed="rId2"/>
          <a:stretch>
            <a:fillRect/>
          </a:stretch>
        </p:blipFill>
        <p:spPr>
          <a:xfrm>
            <a:off x="6996810" y="531905"/>
            <a:ext cx="4294378" cy="5687919"/>
          </a:xfrm>
          <a:prstGeom prst="rect">
            <a:avLst/>
          </a:prstGeom>
        </p:spPr>
      </p:pic>
      <p:graphicFrame>
        <p:nvGraphicFramePr>
          <p:cNvPr id="9" name="Content Placeholder 2">
            <a:extLst>
              <a:ext uri="{FF2B5EF4-FFF2-40B4-BE49-F238E27FC236}">
                <a16:creationId xmlns:a16="http://schemas.microsoft.com/office/drawing/2014/main" id="{5A34F87D-5DDE-130C-D399-1CCD9BD05EDF}"/>
              </a:ext>
            </a:extLst>
          </p:cNvPr>
          <p:cNvGraphicFramePr>
            <a:graphicFrameLocks noGrp="1"/>
          </p:cNvGraphicFramePr>
          <p:nvPr>
            <p:ph idx="1"/>
            <p:extLst>
              <p:ext uri="{D42A27DB-BD31-4B8C-83A1-F6EECF244321}">
                <p14:modId xmlns:p14="http://schemas.microsoft.com/office/powerpoint/2010/main" val="3192786585"/>
              </p:ext>
            </p:extLst>
          </p:nvPr>
        </p:nvGraphicFramePr>
        <p:xfrm>
          <a:off x="484552" y="3054927"/>
          <a:ext cx="5022630" cy="31220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Arrow Connector 4">
            <a:extLst>
              <a:ext uri="{FF2B5EF4-FFF2-40B4-BE49-F238E27FC236}">
                <a16:creationId xmlns:a16="http://schemas.microsoft.com/office/drawing/2014/main" id="{43F95FC2-0271-4483-AF5B-77218B9CC3F6}"/>
              </a:ext>
            </a:extLst>
          </p:cNvPr>
          <p:cNvCxnSpPr>
            <a:cxnSpLocks/>
          </p:cNvCxnSpPr>
          <p:nvPr/>
        </p:nvCxnSpPr>
        <p:spPr>
          <a:xfrm>
            <a:off x="5913295" y="2114550"/>
            <a:ext cx="1543050" cy="680605"/>
          </a:xfrm>
          <a:prstGeom prst="straightConnector1">
            <a:avLst/>
          </a:prstGeom>
          <a:ln w="762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2073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p:txBody>
          <a:bodyPr>
            <a:normAutofit/>
          </a:bodyPr>
          <a:lstStyle/>
          <a:p>
            <a:r>
              <a:rPr lang="en-US" dirty="0"/>
              <a:t>School and Community Contexts</a:t>
            </a:r>
          </a:p>
        </p:txBody>
      </p:sp>
      <p:sp>
        <p:nvSpPr>
          <p:cNvPr id="5" name="Content Placeholder 4">
            <a:extLst>
              <a:ext uri="{FF2B5EF4-FFF2-40B4-BE49-F238E27FC236}">
                <a16:creationId xmlns:a16="http://schemas.microsoft.com/office/drawing/2014/main" id="{66F21E69-75C8-4693-BCEE-D6AD8A12369F}"/>
              </a:ext>
            </a:extLst>
          </p:cNvPr>
          <p:cNvSpPr>
            <a:spLocks noGrp="1"/>
          </p:cNvSpPr>
          <p:nvPr>
            <p:ph idx="1"/>
          </p:nvPr>
        </p:nvSpPr>
        <p:spPr>
          <a:xfrm>
            <a:off x="484552" y="2695575"/>
            <a:ext cx="10869248" cy="3481388"/>
          </a:xfrm>
        </p:spPr>
        <p:txBody>
          <a:bodyPr>
            <a:normAutofit/>
          </a:bodyPr>
          <a:lstStyle/>
          <a:p>
            <a:pPr marL="342900" indent="-342900">
              <a:buFont typeface="Arial" panose="020B0604020202020204" pitchFamily="34" charset="0"/>
              <a:buChar char="•"/>
            </a:pPr>
            <a:r>
              <a:rPr lang="en-US" sz="2000" dirty="0"/>
              <a:t>Reflects notion of “organizational </a:t>
            </a:r>
            <a:r>
              <a:rPr lang="en-US" dirty="0"/>
              <a:t>habitus”</a:t>
            </a:r>
          </a:p>
          <a:p>
            <a:pPr marL="571500" lvl="1" indent="-342900">
              <a:buFont typeface="Arial" panose="020B0604020202020204" pitchFamily="34" charset="0"/>
              <a:buChar char="•"/>
            </a:pPr>
            <a:r>
              <a:rPr lang="en-US" dirty="0"/>
              <a:t>How social structures and resources facilitate or impede college choice</a:t>
            </a:r>
          </a:p>
          <a:p>
            <a:pPr marL="342900" indent="-342900">
              <a:buFont typeface="Arial" panose="020B0604020202020204" pitchFamily="34" charset="0"/>
              <a:buChar char="•"/>
            </a:pPr>
            <a:r>
              <a:rPr lang="en-US" dirty="0"/>
              <a:t>Supply of Resources</a:t>
            </a:r>
          </a:p>
          <a:p>
            <a:pPr marL="571500" lvl="1" indent="-342900">
              <a:buFont typeface="Arial" panose="020B0604020202020204" pitchFamily="34" charset="0"/>
              <a:buChar char="•"/>
            </a:pPr>
            <a:r>
              <a:rPr lang="en-US" dirty="0"/>
              <a:t>Family Income </a:t>
            </a:r>
          </a:p>
          <a:p>
            <a:pPr marL="800100" lvl="2" indent="-342900">
              <a:buFont typeface="Arial" panose="020B0604020202020204" pitchFamily="34" charset="0"/>
              <a:buChar char="•"/>
            </a:pPr>
            <a:r>
              <a:rPr lang="en-US" dirty="0"/>
              <a:t>Not consistently established, but research shows that family income is an important role of college choice</a:t>
            </a:r>
          </a:p>
          <a:p>
            <a:pPr marL="571500" lvl="1" indent="-342900">
              <a:buFont typeface="Arial" panose="020B0604020202020204" pitchFamily="34" charset="0"/>
              <a:buChar char="•"/>
            </a:pPr>
            <a:r>
              <a:rPr lang="en-US" dirty="0"/>
              <a:t>Family Education</a:t>
            </a:r>
          </a:p>
          <a:p>
            <a:pPr marL="800100" lvl="2" indent="-342900">
              <a:buFont typeface="Arial" panose="020B0604020202020204" pitchFamily="34" charset="0"/>
              <a:buChar char="•"/>
            </a:pPr>
            <a:r>
              <a:rPr lang="en-US" dirty="0"/>
              <a:t>Parents’ education in relationship to disposition to college attainment</a:t>
            </a:r>
          </a:p>
          <a:p>
            <a:endParaRPr lang="en-US" dirty="0"/>
          </a:p>
        </p:txBody>
      </p:sp>
    </p:spTree>
    <p:extLst>
      <p:ext uri="{BB962C8B-B14F-4D97-AF65-F5344CB8AC3E}">
        <p14:creationId xmlns:p14="http://schemas.microsoft.com/office/powerpoint/2010/main" val="2288122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3200" dirty="0"/>
              <a:t>Education</a:t>
            </a:r>
          </a:p>
        </p:txBody>
      </p:sp>
      <p:grpSp>
        <p:nvGrpSpPr>
          <p:cNvPr id="23" name="Group 22">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24" name="Rectangle 23">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4294967295"/>
          </p:nvPr>
        </p:nvSpPr>
        <p:spPr>
          <a:xfrm>
            <a:off x="146221" y="4846029"/>
            <a:ext cx="2550597" cy="1478402"/>
          </a:xfrm>
        </p:spPr>
        <p:txBody>
          <a:bodyPr vert="horz" lIns="91440" tIns="45720" rIns="91440" bIns="45720" rtlCol="0" anchor="ctr">
            <a:normAutofit/>
          </a:bodyPr>
          <a:lstStyle/>
          <a:p>
            <a:r>
              <a:rPr lang="en-US" sz="1800"/>
              <a:t>American Community Survey (ACS) 2019</a:t>
            </a:r>
          </a:p>
        </p:txBody>
      </p:sp>
      <p:graphicFrame>
        <p:nvGraphicFramePr>
          <p:cNvPr id="26" name="Content Placeholder 11">
            <a:extLst>
              <a:ext uri="{FF2B5EF4-FFF2-40B4-BE49-F238E27FC236}">
                <a16:creationId xmlns:a16="http://schemas.microsoft.com/office/drawing/2014/main" id="{9786D67B-1252-4D56-84FD-B21EC89C7ABA}"/>
              </a:ext>
            </a:extLst>
          </p:cNvPr>
          <p:cNvGraphicFramePr>
            <a:graphicFrameLocks/>
          </p:cNvGraphicFramePr>
          <p:nvPr>
            <p:extLst>
              <p:ext uri="{D42A27DB-BD31-4B8C-83A1-F6EECF244321}">
                <p14:modId xmlns:p14="http://schemas.microsoft.com/office/powerpoint/2010/main" val="2894772569"/>
              </p:ext>
            </p:extLst>
          </p:nvPr>
        </p:nvGraphicFramePr>
        <p:xfrm>
          <a:off x="3857624" y="360099"/>
          <a:ext cx="7058025" cy="5964332"/>
        </p:xfrm>
        <a:graphic>
          <a:graphicData uri="http://schemas.openxmlformats.org/drawingml/2006/table">
            <a:tbl>
              <a:tblPr firstRow="1" bandRow="1">
                <a:tableStyleId>{3B4B98B0-60AC-42C2-AFA5-B58CD77FA1E5}</a:tableStyleId>
              </a:tblPr>
              <a:tblGrid>
                <a:gridCol w="4186602">
                  <a:extLst>
                    <a:ext uri="{9D8B030D-6E8A-4147-A177-3AD203B41FA5}">
                      <a16:colId xmlns:a16="http://schemas.microsoft.com/office/drawing/2014/main" val="3351101642"/>
                    </a:ext>
                  </a:extLst>
                </a:gridCol>
                <a:gridCol w="2871423">
                  <a:extLst>
                    <a:ext uri="{9D8B030D-6E8A-4147-A177-3AD203B41FA5}">
                      <a16:colId xmlns:a16="http://schemas.microsoft.com/office/drawing/2014/main" val="1419332510"/>
                    </a:ext>
                  </a:extLst>
                </a:gridCol>
              </a:tblGrid>
              <a:tr h="209038">
                <a:tc gridSpan="2">
                  <a:txBody>
                    <a:bodyPr/>
                    <a:lstStyle/>
                    <a:p>
                      <a:pPr algn="ctr" fontAlgn="b"/>
                      <a:r>
                        <a:rPr lang="en-US" sz="1600" b="1" i="0" u="none" strike="noStrike" dirty="0">
                          <a:solidFill>
                            <a:srgbClr val="000000"/>
                          </a:solidFill>
                          <a:effectLst/>
                          <a:latin typeface="Calibri" panose="020F0502020204030204" pitchFamily="34" charset="0"/>
                        </a:rPr>
                        <a:t>Education</a:t>
                      </a:r>
                    </a:p>
                  </a:txBody>
                  <a:tcPr marL="5492" marR="5492" marT="5492" marB="0" anchor="b"/>
                </a:tc>
                <a:tc hMerge="1">
                  <a:txBody>
                    <a:bodyPr/>
                    <a:lstStyle/>
                    <a:p>
                      <a:endParaRPr lang="en-US"/>
                    </a:p>
                  </a:txBody>
                  <a:tcPr/>
                </a:tc>
                <a:extLst>
                  <a:ext uri="{0D108BD9-81ED-4DB2-BD59-A6C34878D82A}">
                    <a16:rowId xmlns:a16="http://schemas.microsoft.com/office/drawing/2014/main" val="1954015707"/>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No_schooling_completed</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4009410033"/>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Nursery_school</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18684541"/>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Kindergarten</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408469423"/>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1st_grade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868436901"/>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2nd_grade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430120215"/>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3rd_grade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3815518849"/>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4th_grade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3286614248"/>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5th_grade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3362682099"/>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6th_grade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671477914"/>
                  </a:ext>
                </a:extLst>
              </a:tr>
              <a:tr h="209038">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7th_grade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197836887"/>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8th_grade</a:t>
                      </a:r>
                    </a:p>
                  </a:txBody>
                  <a:tcPr marL="9525" marR="9525" marT="9525"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Some_HS_or_less</a:t>
                      </a:r>
                      <a:endParaRPr lang="en-US" sz="1500" b="0" u="none" strike="noStrike" kern="1200" dirty="0">
                        <a:solidFill>
                          <a:srgbClr val="000000"/>
                        </a:solidFill>
                        <a:effectLst/>
                        <a:latin typeface="+mn-lt"/>
                        <a:ea typeface="+mn-ea"/>
                        <a:cs typeface="+mn-cs"/>
                      </a:endParaRPr>
                    </a:p>
                  </a:txBody>
                  <a:tcPr marL="9525" marR="9525" marT="9525" marB="0" anchor="b"/>
                </a:tc>
                <a:extLst>
                  <a:ext uri="{0D108BD9-81ED-4DB2-BD59-A6C34878D82A}">
                    <a16:rowId xmlns:a16="http://schemas.microsoft.com/office/drawing/2014/main" val="3267344136"/>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9th_grade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031719409"/>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10th_grade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1435276265"/>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11th_grade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972948242"/>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12th_grade,_no_diploma</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Some_HS_or_less</a:t>
                      </a:r>
                    </a:p>
                  </a:txBody>
                  <a:tcPr marL="9525" marR="9525" marT="9525" marB="0" anchor="b"/>
                </a:tc>
                <a:extLst>
                  <a:ext uri="{0D108BD9-81ED-4DB2-BD59-A6C34878D82A}">
                    <a16:rowId xmlns:a16="http://schemas.microsoft.com/office/drawing/2014/main" val="2988180091"/>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Regular_high_school_diploma</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High_School_No_Bachelor</a:t>
                      </a:r>
                    </a:p>
                  </a:txBody>
                  <a:tcPr marL="9525" marR="9525" marT="9525" marB="0" anchor="b"/>
                </a:tc>
                <a:extLst>
                  <a:ext uri="{0D108BD9-81ED-4DB2-BD59-A6C34878D82A}">
                    <a16:rowId xmlns:a16="http://schemas.microsoft.com/office/drawing/2014/main" val="701691454"/>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GED_or_alternative_credential</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High_School_No_Bachelor</a:t>
                      </a:r>
                    </a:p>
                  </a:txBody>
                  <a:tcPr marL="9525" marR="9525" marT="9525" marB="0" anchor="b"/>
                </a:tc>
                <a:extLst>
                  <a:ext uri="{0D108BD9-81ED-4DB2-BD59-A6C34878D82A}">
                    <a16:rowId xmlns:a16="http://schemas.microsoft.com/office/drawing/2014/main" val="4162174595"/>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Some_college,_less_than_1_year</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High_School_No_Bachelor</a:t>
                      </a:r>
                    </a:p>
                  </a:txBody>
                  <a:tcPr marL="9525" marR="9525" marT="9525" marB="0" anchor="b"/>
                </a:tc>
                <a:extLst>
                  <a:ext uri="{0D108BD9-81ED-4DB2-BD59-A6C34878D82A}">
                    <a16:rowId xmlns:a16="http://schemas.microsoft.com/office/drawing/2014/main" val="1944244413"/>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Some_college,_1_or_more_years,_no_degree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High_School_No_Bachelor</a:t>
                      </a:r>
                    </a:p>
                  </a:txBody>
                  <a:tcPr marL="9525" marR="9525" marT="9525" marB="0" anchor="b"/>
                </a:tc>
                <a:extLst>
                  <a:ext uri="{0D108BD9-81ED-4DB2-BD59-A6C34878D82A}">
                    <a16:rowId xmlns:a16="http://schemas.microsoft.com/office/drawing/2014/main" val="2816640427"/>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Associate's_degree</a:t>
                      </a:r>
                    </a:p>
                  </a:txBody>
                  <a:tcPr marL="9525" marR="9525" marT="9525"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High_School_No_Bachelor</a:t>
                      </a:r>
                      <a:endParaRPr lang="en-US" sz="1500" b="0" u="none" strike="noStrike" kern="1200" dirty="0">
                        <a:solidFill>
                          <a:srgbClr val="000000"/>
                        </a:solidFill>
                        <a:effectLst/>
                        <a:latin typeface="+mn-lt"/>
                        <a:ea typeface="+mn-ea"/>
                        <a:cs typeface="+mn-cs"/>
                      </a:endParaRPr>
                    </a:p>
                  </a:txBody>
                  <a:tcPr marL="9525" marR="9525" marT="9525" marB="0" anchor="b"/>
                </a:tc>
                <a:extLst>
                  <a:ext uri="{0D108BD9-81ED-4DB2-BD59-A6C34878D82A}">
                    <a16:rowId xmlns:a16="http://schemas.microsoft.com/office/drawing/2014/main" val="2215463647"/>
                  </a:ext>
                </a:extLst>
              </a:tr>
              <a:tr h="209038">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Bachelor's_degree</a:t>
                      </a:r>
                      <a:endParaRPr lang="en-US" sz="1500" b="0" u="none" strike="noStrike" kern="1200" dirty="0">
                        <a:solidFill>
                          <a:srgbClr val="000000"/>
                        </a:solidFill>
                        <a:effectLst/>
                        <a:latin typeface="+mn-lt"/>
                        <a:ea typeface="+mn-ea"/>
                        <a:cs typeface="+mn-cs"/>
                      </a:endParaRP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Bachelor_more</a:t>
                      </a:r>
                    </a:p>
                  </a:txBody>
                  <a:tcPr marL="9525" marR="9525" marT="9525" marB="0" anchor="b"/>
                </a:tc>
                <a:extLst>
                  <a:ext uri="{0D108BD9-81ED-4DB2-BD59-A6C34878D82A}">
                    <a16:rowId xmlns:a16="http://schemas.microsoft.com/office/drawing/2014/main" val="2444076014"/>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Master's_degree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Bachelor_more</a:t>
                      </a:r>
                    </a:p>
                  </a:txBody>
                  <a:tcPr marL="9525" marR="9525" marT="9525" marB="0" anchor="b"/>
                </a:tc>
                <a:extLst>
                  <a:ext uri="{0D108BD9-81ED-4DB2-BD59-A6C34878D82A}">
                    <a16:rowId xmlns:a16="http://schemas.microsoft.com/office/drawing/2014/main" val="1751985215"/>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Professional_school_degree</a:t>
                      </a:r>
                    </a:p>
                  </a:txBody>
                  <a:tcPr marL="9525" marR="9525" marT="9525"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Bachelor_more</a:t>
                      </a:r>
                    </a:p>
                  </a:txBody>
                  <a:tcPr marL="9525" marR="9525" marT="9525" marB="0" anchor="b"/>
                </a:tc>
                <a:extLst>
                  <a:ext uri="{0D108BD9-81ED-4DB2-BD59-A6C34878D82A}">
                    <a16:rowId xmlns:a16="http://schemas.microsoft.com/office/drawing/2014/main" val="451660899"/>
                  </a:ext>
                </a:extLst>
              </a:tr>
              <a:tr h="209038">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Doctorate_degree</a:t>
                      </a:r>
                    </a:p>
                  </a:txBody>
                  <a:tcPr marL="9525" marR="9525" marT="9525"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Bachelor_more</a:t>
                      </a:r>
                      <a:endParaRPr lang="en-US" sz="1500" b="0" u="none" strike="noStrike" kern="1200" dirty="0">
                        <a:solidFill>
                          <a:srgbClr val="000000"/>
                        </a:solidFill>
                        <a:effectLst/>
                        <a:latin typeface="+mn-lt"/>
                        <a:ea typeface="+mn-ea"/>
                        <a:cs typeface="+mn-cs"/>
                      </a:endParaRPr>
                    </a:p>
                  </a:txBody>
                  <a:tcPr marL="9525" marR="9525" marT="9525" marB="0" anchor="b"/>
                </a:tc>
                <a:extLst>
                  <a:ext uri="{0D108BD9-81ED-4DB2-BD59-A6C34878D82A}">
                    <a16:rowId xmlns:a16="http://schemas.microsoft.com/office/drawing/2014/main" val="189811805"/>
                  </a:ext>
                </a:extLst>
              </a:tr>
            </a:tbl>
          </a:graphicData>
        </a:graphic>
      </p:graphicFrame>
    </p:spTree>
    <p:extLst>
      <p:ext uri="{BB962C8B-B14F-4D97-AF65-F5344CB8AC3E}">
        <p14:creationId xmlns:p14="http://schemas.microsoft.com/office/powerpoint/2010/main" val="722410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95FD44-2C81-4706-BB60-DADE730E76FD}"/>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3200" dirty="0"/>
              <a:t>Racial Ethnic Groupings</a:t>
            </a:r>
          </a:p>
        </p:txBody>
      </p:sp>
      <p:grpSp>
        <p:nvGrpSpPr>
          <p:cNvPr id="37" name="Group 36">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38" name="Rectangle 37">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 Placeholder 5">
            <a:extLst>
              <a:ext uri="{FF2B5EF4-FFF2-40B4-BE49-F238E27FC236}">
                <a16:creationId xmlns:a16="http://schemas.microsoft.com/office/drawing/2014/main" id="{8B0259CB-471B-4394-B5C6-9FAF21CD83CB}"/>
              </a:ext>
            </a:extLst>
          </p:cNvPr>
          <p:cNvSpPr>
            <a:spLocks noGrp="1"/>
          </p:cNvSpPr>
          <p:nvPr>
            <p:ph type="body" sz="quarter" idx="4294967295"/>
          </p:nvPr>
        </p:nvSpPr>
        <p:spPr>
          <a:xfrm>
            <a:off x="146221" y="4846029"/>
            <a:ext cx="2550597" cy="1478402"/>
          </a:xfrm>
        </p:spPr>
        <p:txBody>
          <a:bodyPr vert="horz" lIns="91440" tIns="45720" rIns="91440" bIns="45720" rtlCol="0" anchor="ctr">
            <a:normAutofit/>
          </a:bodyPr>
          <a:lstStyle/>
          <a:p>
            <a:r>
              <a:rPr lang="en-US" sz="1800" dirty="0"/>
              <a:t>American Community Survey (ACS) 2019</a:t>
            </a:r>
          </a:p>
        </p:txBody>
      </p:sp>
      <p:graphicFrame>
        <p:nvGraphicFramePr>
          <p:cNvPr id="26" name="Content Placeholder 11">
            <a:extLst>
              <a:ext uri="{FF2B5EF4-FFF2-40B4-BE49-F238E27FC236}">
                <a16:creationId xmlns:a16="http://schemas.microsoft.com/office/drawing/2014/main" id="{9786D67B-1252-4D56-84FD-B21EC89C7ABA}"/>
              </a:ext>
            </a:extLst>
          </p:cNvPr>
          <p:cNvGraphicFramePr>
            <a:graphicFrameLocks/>
          </p:cNvGraphicFramePr>
          <p:nvPr>
            <p:extLst>
              <p:ext uri="{D42A27DB-BD31-4B8C-83A1-F6EECF244321}">
                <p14:modId xmlns:p14="http://schemas.microsoft.com/office/powerpoint/2010/main" val="3890000461"/>
              </p:ext>
            </p:extLst>
          </p:nvPr>
        </p:nvGraphicFramePr>
        <p:xfrm>
          <a:off x="4510356" y="609600"/>
          <a:ext cx="6180497" cy="5562615"/>
        </p:xfrm>
        <a:graphic>
          <a:graphicData uri="http://schemas.openxmlformats.org/drawingml/2006/table">
            <a:tbl>
              <a:tblPr firstRow="1" bandRow="1">
                <a:tableStyleId>{3B4B98B0-60AC-42C2-AFA5-B58CD77FA1E5}</a:tableStyleId>
              </a:tblPr>
              <a:tblGrid>
                <a:gridCol w="3688547">
                  <a:extLst>
                    <a:ext uri="{9D8B030D-6E8A-4147-A177-3AD203B41FA5}">
                      <a16:colId xmlns:a16="http://schemas.microsoft.com/office/drawing/2014/main" val="3351101642"/>
                    </a:ext>
                  </a:extLst>
                </a:gridCol>
                <a:gridCol w="2491950">
                  <a:extLst>
                    <a:ext uri="{9D8B030D-6E8A-4147-A177-3AD203B41FA5}">
                      <a16:colId xmlns:a16="http://schemas.microsoft.com/office/drawing/2014/main" val="1419332510"/>
                    </a:ext>
                  </a:extLst>
                </a:gridCol>
              </a:tblGrid>
              <a:tr h="261375">
                <a:tc gridSpan="2">
                  <a:txBody>
                    <a:bodyPr/>
                    <a:lstStyle/>
                    <a:p>
                      <a:pPr algn="ctr" fontAlgn="b"/>
                      <a:r>
                        <a:rPr lang="en-US" sz="1500" b="1" u="none" strike="noStrike" dirty="0">
                          <a:solidFill>
                            <a:srgbClr val="000000"/>
                          </a:solidFill>
                          <a:effectLst/>
                        </a:rPr>
                        <a:t>Asian Ethnicity</a:t>
                      </a:r>
                      <a:endParaRPr lang="en-US" sz="1500" b="1" i="0" u="none" strike="noStrike" dirty="0">
                        <a:solidFill>
                          <a:srgbClr val="000000"/>
                        </a:solidFill>
                        <a:effectLst/>
                        <a:latin typeface="Calibri" panose="020F0502020204030204" pitchFamily="34" charset="0"/>
                      </a:endParaRPr>
                    </a:p>
                  </a:txBody>
                  <a:tcPr marL="5021" marR="5021" marT="5021" marB="0" anchor="b"/>
                </a:tc>
                <a:tc hMerge="1">
                  <a:txBody>
                    <a:bodyPr/>
                    <a:lstStyle/>
                    <a:p>
                      <a:endParaRPr lang="en-US"/>
                    </a:p>
                  </a:txBody>
                  <a:tcPr/>
                </a:tc>
                <a:extLst>
                  <a:ext uri="{0D108BD9-81ED-4DB2-BD59-A6C34878D82A}">
                    <a16:rowId xmlns:a16="http://schemas.microsoft.com/office/drawing/2014/main" val="1954015707"/>
                  </a:ext>
                </a:extLst>
              </a:tr>
              <a:tr h="265062">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Asian_Indian</a:t>
                      </a:r>
                      <a:endParaRPr lang="en-US" sz="1500" b="0" u="none" strike="noStrike" kern="1200" dirty="0">
                        <a:solidFill>
                          <a:srgbClr val="000000"/>
                        </a:solidFill>
                        <a:effectLst/>
                        <a:latin typeface="+mn-lt"/>
                        <a:ea typeface="+mn-ea"/>
                        <a:cs typeface="+mn-cs"/>
                      </a:endParaRP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South_Asian</a:t>
                      </a:r>
                    </a:p>
                  </a:txBody>
                  <a:tcPr marL="8708" marR="8708" marT="8708" marB="0" anchor="b"/>
                </a:tc>
                <a:extLst>
                  <a:ext uri="{0D108BD9-81ED-4DB2-BD59-A6C34878D82A}">
                    <a16:rowId xmlns:a16="http://schemas.microsoft.com/office/drawing/2014/main" val="4009410033"/>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Bangladeshi</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South_Asian</a:t>
                      </a:r>
                    </a:p>
                  </a:txBody>
                  <a:tcPr marL="8708" marR="8708" marT="8708" marB="0" anchor="b"/>
                </a:tc>
                <a:extLst>
                  <a:ext uri="{0D108BD9-81ED-4DB2-BD59-A6C34878D82A}">
                    <a16:rowId xmlns:a16="http://schemas.microsoft.com/office/drawing/2014/main" val="118684541"/>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Bhutanese</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South_Asian</a:t>
                      </a:r>
                    </a:p>
                  </a:txBody>
                  <a:tcPr marL="8708" marR="8708" marT="8708" marB="0" anchor="b"/>
                </a:tc>
                <a:extLst>
                  <a:ext uri="{0D108BD9-81ED-4DB2-BD59-A6C34878D82A}">
                    <a16:rowId xmlns:a16="http://schemas.microsoft.com/office/drawing/2014/main" val="1408469423"/>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Burmese</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Southeast_Asian</a:t>
                      </a:r>
                    </a:p>
                  </a:txBody>
                  <a:tcPr marL="8708" marR="8708" marT="8708" marB="0" anchor="b"/>
                </a:tc>
                <a:extLst>
                  <a:ext uri="{0D108BD9-81ED-4DB2-BD59-A6C34878D82A}">
                    <a16:rowId xmlns:a16="http://schemas.microsoft.com/office/drawing/2014/main" val="1868436901"/>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Cambodian</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Southeast_Asian</a:t>
                      </a:r>
                    </a:p>
                  </a:txBody>
                  <a:tcPr marL="8708" marR="8708" marT="8708" marB="0" anchor="b"/>
                </a:tc>
                <a:extLst>
                  <a:ext uri="{0D108BD9-81ED-4DB2-BD59-A6C34878D82A}">
                    <a16:rowId xmlns:a16="http://schemas.microsoft.com/office/drawing/2014/main" val="1430120215"/>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Chinese,_</a:t>
                      </a:r>
                      <a:r>
                        <a:rPr lang="en-US" sz="1500" b="0" u="none" strike="noStrike" kern="1200" dirty="0" err="1">
                          <a:solidFill>
                            <a:srgbClr val="000000"/>
                          </a:solidFill>
                          <a:effectLst/>
                          <a:latin typeface="+mn-lt"/>
                          <a:ea typeface="+mn-ea"/>
                          <a:cs typeface="+mn-cs"/>
                        </a:rPr>
                        <a:t>except_Taiwanese</a:t>
                      </a:r>
                      <a:endParaRPr lang="en-US" sz="1500" b="0" u="none" strike="noStrike" kern="1200" dirty="0">
                        <a:solidFill>
                          <a:srgbClr val="000000"/>
                        </a:solidFill>
                        <a:effectLst/>
                        <a:latin typeface="+mn-lt"/>
                        <a:ea typeface="+mn-ea"/>
                        <a:cs typeface="+mn-cs"/>
                      </a:endParaRP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East_Asian</a:t>
                      </a:r>
                    </a:p>
                  </a:txBody>
                  <a:tcPr marL="8708" marR="8708" marT="8708" marB="0" anchor="b"/>
                </a:tc>
                <a:extLst>
                  <a:ext uri="{0D108BD9-81ED-4DB2-BD59-A6C34878D82A}">
                    <a16:rowId xmlns:a16="http://schemas.microsoft.com/office/drawing/2014/main" val="3815518849"/>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Filipino</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Filipino</a:t>
                      </a:r>
                    </a:p>
                  </a:txBody>
                  <a:tcPr marL="8708" marR="8708" marT="8708" marB="0" anchor="b"/>
                </a:tc>
                <a:extLst>
                  <a:ext uri="{0D108BD9-81ED-4DB2-BD59-A6C34878D82A}">
                    <a16:rowId xmlns:a16="http://schemas.microsoft.com/office/drawing/2014/main" val="3286614248"/>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Hmong</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Southeast_Asian</a:t>
                      </a:r>
                    </a:p>
                  </a:txBody>
                  <a:tcPr marL="8708" marR="8708" marT="8708" marB="0" anchor="b"/>
                </a:tc>
                <a:extLst>
                  <a:ext uri="{0D108BD9-81ED-4DB2-BD59-A6C34878D82A}">
                    <a16:rowId xmlns:a16="http://schemas.microsoft.com/office/drawing/2014/main" val="3362682099"/>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Indonesian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Southeast_Asian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1671477914"/>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Japanese</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1197836887"/>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Korean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3267344136"/>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Laotian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Southeast_Asian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1031719409"/>
                  </a:ext>
                </a:extLst>
              </a:tr>
              <a:tr h="265062">
                <a:tc>
                  <a:txBody>
                    <a:bodyPr/>
                    <a:lstStyle/>
                    <a:p>
                      <a:pPr marL="0" algn="l" defTabSz="914400" rtl="0" eaLnBrk="1" fontAlgn="b" latinLnBrk="0" hangingPunct="1"/>
                      <a:r>
                        <a:rPr lang="en-US" sz="1500" b="0" u="none" strike="noStrike" kern="1200" dirty="0">
                          <a:solidFill>
                            <a:srgbClr val="000000"/>
                          </a:solidFill>
                          <a:effectLst/>
                          <a:latin typeface="+mn-lt"/>
                          <a:ea typeface="+mn-ea"/>
                          <a:cs typeface="+mn-cs"/>
                        </a:rPr>
                        <a:t>Malaysian</a:t>
                      </a:r>
                    </a:p>
                  </a:txBody>
                  <a:tcPr marL="8708" marR="8708" marT="8708" marB="0" anchor="b"/>
                </a:tc>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Southeast_Asian</a:t>
                      </a:r>
                    </a:p>
                  </a:txBody>
                  <a:tcPr marL="8708" marR="8708" marT="8708" marB="0" anchor="b"/>
                </a:tc>
                <a:extLst>
                  <a:ext uri="{0D108BD9-81ED-4DB2-BD59-A6C34878D82A}">
                    <a16:rowId xmlns:a16="http://schemas.microsoft.com/office/drawing/2014/main" val="1435276265"/>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Mongolian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972948242"/>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Nepalese</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South_Asian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2988180091"/>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Okinawan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okinwan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701691454"/>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Pakistani</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South_Asian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4162174595"/>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Sri_Lankan</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South_Asian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1944244413"/>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Taiwanese</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2816640427"/>
                  </a:ext>
                </a:extLst>
              </a:tr>
              <a:tr h="265062">
                <a:tc>
                  <a:txBody>
                    <a:bodyPr/>
                    <a:lstStyle/>
                    <a:p>
                      <a:pPr marL="0" algn="l" defTabSz="914400" rtl="0" eaLnBrk="1" fontAlgn="b" latinLnBrk="0" hangingPunct="1"/>
                      <a:r>
                        <a:rPr lang="en-US" sz="1500" b="0" u="none" strike="noStrike" kern="1200">
                          <a:solidFill>
                            <a:srgbClr val="000000"/>
                          </a:solidFill>
                          <a:effectLst/>
                          <a:latin typeface="+mn-lt"/>
                          <a:ea typeface="+mn-ea"/>
                          <a:cs typeface="+mn-cs"/>
                        </a:rPr>
                        <a:t>Thai</a:t>
                      </a:r>
                    </a:p>
                  </a:txBody>
                  <a:tcPr marL="8708" marR="8708" marT="8708" marB="0" anchor="b"/>
                </a:tc>
                <a:tc>
                  <a:txBody>
                    <a:bodyPr/>
                    <a:lstStyle/>
                    <a:p>
                      <a:pPr marL="0" algn="l" defTabSz="914400" rtl="0" eaLnBrk="1" fontAlgn="b" latinLnBrk="0" hangingPunct="1"/>
                      <a:r>
                        <a:rPr lang="en-US" sz="1500" b="0" u="none" strike="noStrike" kern="1200" dirty="0" err="1">
                          <a:solidFill>
                            <a:srgbClr val="000000"/>
                          </a:solidFill>
                          <a:effectLst/>
                          <a:latin typeface="+mn-lt"/>
                          <a:ea typeface="+mn-ea"/>
                          <a:cs typeface="+mn-cs"/>
                        </a:rPr>
                        <a:t>East_Asian</a:t>
                      </a:r>
                      <a:endParaRPr lang="en-US" sz="1500" b="0" u="none" strike="noStrike" kern="1200" dirty="0">
                        <a:solidFill>
                          <a:srgbClr val="000000"/>
                        </a:solidFill>
                        <a:effectLst/>
                        <a:latin typeface="+mn-lt"/>
                        <a:ea typeface="+mn-ea"/>
                        <a:cs typeface="+mn-cs"/>
                      </a:endParaRPr>
                    </a:p>
                  </a:txBody>
                  <a:tcPr marL="8708" marR="8708" marT="8708" marB="0" anchor="b"/>
                </a:tc>
                <a:extLst>
                  <a:ext uri="{0D108BD9-81ED-4DB2-BD59-A6C34878D82A}">
                    <a16:rowId xmlns:a16="http://schemas.microsoft.com/office/drawing/2014/main" val="2215463647"/>
                  </a:ext>
                </a:extLst>
              </a:tr>
            </a:tbl>
          </a:graphicData>
        </a:graphic>
      </p:graphicFrame>
    </p:spTree>
    <p:extLst>
      <p:ext uri="{BB962C8B-B14F-4D97-AF65-F5344CB8AC3E}">
        <p14:creationId xmlns:p14="http://schemas.microsoft.com/office/powerpoint/2010/main" val="2337586848"/>
      </p:ext>
    </p:extLst>
  </p:cSld>
  <p:clrMapOvr>
    <a:masterClrMapping/>
  </p:clrMapOvr>
</p:sld>
</file>

<file path=ppt/theme/theme1.xml><?xml version="1.0" encoding="utf-8"?>
<a:theme xmlns:a="http://schemas.openxmlformats.org/drawingml/2006/main" name="MatrixVTI">
  <a:themeElements>
    <a:clrScheme name="AnalogousFromRegularSeedLeftStep">
      <a:dk1>
        <a:srgbClr val="000000"/>
      </a:dk1>
      <a:lt1>
        <a:srgbClr val="FFFFFF"/>
      </a:lt1>
      <a:dk2>
        <a:srgbClr val="311C23"/>
      </a:dk2>
      <a:lt2>
        <a:srgbClr val="F0F0F3"/>
      </a:lt2>
      <a:accent1>
        <a:srgbClr val="A1A622"/>
      </a:accent1>
      <a:accent2>
        <a:srgbClr val="D08B1C"/>
      </a:accent2>
      <a:accent3>
        <a:srgbClr val="E2522E"/>
      </a:accent3>
      <a:accent4>
        <a:srgbClr val="D01C43"/>
      </a:accent4>
      <a:accent5>
        <a:srgbClr val="E22EA0"/>
      </a:accent5>
      <a:accent6>
        <a:srgbClr val="C71CD0"/>
      </a:accent6>
      <a:hlink>
        <a:srgbClr val="6360CA"/>
      </a:hlink>
      <a:folHlink>
        <a:srgbClr val="7F7F7F"/>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1000</TotalTime>
  <Words>1985</Words>
  <Application>Microsoft Office PowerPoint</Application>
  <PresentationFormat>Widescreen</PresentationFormat>
  <Paragraphs>410</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Avenir Next LT Pro</vt:lpstr>
      <vt:lpstr>Bahnschrift</vt:lpstr>
      <vt:lpstr>Calibri</vt:lpstr>
      <vt:lpstr>MatrixVTI</vt:lpstr>
      <vt:lpstr>Asian American College Access Landscapes</vt:lpstr>
      <vt:lpstr>Overview</vt:lpstr>
      <vt:lpstr>Research Question</vt:lpstr>
      <vt:lpstr>Literature Review</vt:lpstr>
      <vt:lpstr>Asian American Categorization</vt:lpstr>
      <vt:lpstr>College Access Frameworks</vt:lpstr>
      <vt:lpstr>School and Community Contexts</vt:lpstr>
      <vt:lpstr>Education</vt:lpstr>
      <vt:lpstr>Racial Ethnic Groupings</vt:lpstr>
      <vt:lpstr>Income</vt:lpstr>
      <vt:lpstr>Process</vt:lpstr>
      <vt:lpstr>List of Methods: Spatial Methods</vt:lpstr>
      <vt:lpstr>PowerPoint Presentation</vt:lpstr>
      <vt:lpstr>PowerPoint Presentation</vt:lpstr>
      <vt:lpstr>List of Methods: Kruskal-Wallis</vt:lpstr>
      <vt:lpstr>Kruskal-Willis Significance</vt:lpstr>
      <vt:lpstr>PowerPoint Presentation</vt:lpstr>
      <vt:lpstr>PowerPoint Presentation</vt:lpstr>
      <vt:lpstr>List of Methods: Pairwise Wilcox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Findings and Conclusions</vt:lpstr>
      <vt:lpstr>Implications for Practice</vt:lpstr>
      <vt:lpstr>Future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Asian American College Access</dc:title>
  <dc:creator>Jonathon Sun</dc:creator>
  <cp:lastModifiedBy>Jonathon Sun</cp:lastModifiedBy>
  <cp:revision>1</cp:revision>
  <dcterms:created xsi:type="dcterms:W3CDTF">2022-02-08T14:22:30Z</dcterms:created>
  <dcterms:modified xsi:type="dcterms:W3CDTF">2022-04-26T17:27:29Z</dcterms:modified>
</cp:coreProperties>
</file>

<file path=docProps/thumbnail.jpeg>
</file>